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71" r:id="rId2"/>
    <p:sldId id="304" r:id="rId3"/>
    <p:sldId id="296" r:id="rId4"/>
    <p:sldId id="276" r:id="rId5"/>
    <p:sldId id="257" r:id="rId6"/>
    <p:sldId id="297" r:id="rId7"/>
    <p:sldId id="300" r:id="rId8"/>
    <p:sldId id="260" r:id="rId9"/>
    <p:sldId id="259" r:id="rId10"/>
    <p:sldId id="261" r:id="rId11"/>
    <p:sldId id="284" r:id="rId12"/>
    <p:sldId id="283" r:id="rId13"/>
    <p:sldId id="258" r:id="rId14"/>
    <p:sldId id="280" r:id="rId15"/>
    <p:sldId id="263" r:id="rId16"/>
    <p:sldId id="277" r:id="rId17"/>
    <p:sldId id="290" r:id="rId18"/>
    <p:sldId id="270" r:id="rId19"/>
    <p:sldId id="282" r:id="rId20"/>
    <p:sldId id="273" r:id="rId21"/>
    <p:sldId id="291" r:id="rId22"/>
    <p:sldId id="295" r:id="rId23"/>
    <p:sldId id="275" r:id="rId24"/>
    <p:sldId id="268" r:id="rId25"/>
    <p:sldId id="278" r:id="rId26"/>
    <p:sldId id="286" r:id="rId27"/>
    <p:sldId id="264" r:id="rId28"/>
    <p:sldId id="281" r:id="rId29"/>
    <p:sldId id="262" r:id="rId30"/>
    <p:sldId id="285" r:id="rId31"/>
    <p:sldId id="272" r:id="rId32"/>
    <p:sldId id="294" r:id="rId33"/>
    <p:sldId id="279" r:id="rId34"/>
    <p:sldId id="298" r:id="rId35"/>
    <p:sldId id="288" r:id="rId36"/>
    <p:sldId id="293" r:id="rId37"/>
    <p:sldId id="303" r:id="rId38"/>
    <p:sldId id="301" r:id="rId39"/>
    <p:sldId id="256" r:id="rId40"/>
    <p:sldId id="299" r:id="rId41"/>
    <p:sldId id="269" r:id="rId4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779" autoAdjust="0"/>
    <p:restoredTop sz="94660"/>
  </p:normalViewPr>
  <p:slideViewPr>
    <p:cSldViewPr snapToGrid="0">
      <p:cViewPr varScale="1">
        <p:scale>
          <a:sx n="70" d="100"/>
          <a:sy n="70" d="100"/>
        </p:scale>
        <p:origin x="75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089390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1E700B27-DE4C-4B9E-BB11-B9027034A00F}" type="datetimeFigureOut">
              <a:rPr lang="en-US" dirty="0"/>
              <a:pPr/>
              <a:t>4/18/2016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9592" y="3226820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6674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F4739-9812-4A9F-890D-2AD6BA5F6EE8}" type="datetimeFigureOut">
              <a:rPr lang="en-US" dirty="0"/>
              <a:t>4/18/2016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45AC5-A3F8-44AA-BA8F-596CDCC976D3}" type="datetimeFigureOut">
              <a:rPr lang="en-US" dirty="0"/>
              <a:t>4/18/2016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3" name="TextBox 12"/>
          <p:cNvSpPr txBox="1"/>
          <p:nvPr/>
        </p:nvSpPr>
        <p:spPr>
          <a:xfrm>
            <a:off x="9719438" y="2631815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98295" y="591093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0517"/>
            <a:ext cx="8453906" cy="2698249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3B183-A821-4095-A363-9EC968635539}" type="datetimeFigureOut">
              <a:rPr lang="en-US" dirty="0"/>
              <a:t>4/18/2016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32" name="Rectangle 3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33068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D01B4-0AA5-45E6-B2E6-5FA4078AEBCF}" type="datetimeFigureOut">
              <a:rPr lang="en-US" dirty="0"/>
              <a:t>4/18/2016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72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93561"/>
            <a:ext cx="3129168" cy="28334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2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93561"/>
            <a:ext cx="3145380" cy="28334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617299"/>
            <a:ext cx="3161029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93561"/>
            <a:ext cx="3164719" cy="28334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7335C-0450-40D7-8612-B3203BED4F28}" type="datetimeFigureOut">
              <a:rPr lang="en-US" dirty="0"/>
              <a:t>4/18/2016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2" y="4532845"/>
            <a:ext cx="30504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50437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537" y="4532846"/>
            <a:ext cx="3046766" cy="651156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1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84002"/>
            <a:ext cx="3050438" cy="84305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7"/>
            <a:ext cx="3050438" cy="65115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84001"/>
            <a:ext cx="3050437" cy="84305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8153" y="2603500"/>
            <a:ext cx="0" cy="3517594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1905" y="2603500"/>
            <a:ext cx="0" cy="34925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6A105-2A1C-4284-B4EA-07CF89B1A393}" type="datetimeFigureOut">
              <a:rPr lang="en-US" dirty="0"/>
              <a:t>4/18/2016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73668"/>
            <a:ext cx="8825660" cy="70696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BE609-F3F2-45E6-BD6A-E03A8C86C1AE}" type="datetimeFigureOut">
              <a:rPr lang="en-US" dirty="0"/>
              <a:t>4/18/2016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8"/>
            <a:ext cx="1413933" cy="4748589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8"/>
            <a:ext cx="6247546" cy="474859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4AD68-089C-4467-A8F3-EA2BBCA6B44E}" type="datetimeFigureOut">
              <a:rPr lang="en-US" dirty="0"/>
              <a:t>4/18/2016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51FCE-E4BB-4680-8E50-3C0E348D2609}" type="datetimeFigureOut">
              <a:rPr lang="en-US" dirty="0"/>
              <a:t>4/18/2016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5"/>
            <a:ext cx="4351023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8" y="2677644"/>
            <a:ext cx="3755379" cy="228382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A073D-A903-47F8-8D16-77642FB0DF1F}" type="datetimeFigureOut">
              <a:rPr lang="en-US" dirty="0"/>
              <a:t>4/18/2016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1FA40-626B-4CA1-85D0-7A9016E395BA}" type="datetimeFigureOut">
              <a:rPr lang="en-US" dirty="0"/>
              <a:t>4/18/2016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0" y="3179762"/>
            <a:ext cx="4825159" cy="2840039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25EA-B9DC-48A7-991E-9A82573B1B21}" type="datetimeFigureOut">
              <a:rPr lang="en-US" dirty="0"/>
              <a:t>4/18/2016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B97F8-6CEB-469B-AFCC-889F2A2B1D5A}" type="datetimeFigureOut">
              <a:rPr lang="en-US" dirty="0"/>
              <a:t>4/18/2016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9179F-009E-4FA5-B091-7EBB82A185BD}" type="datetimeFigureOut">
              <a:rPr lang="en-US" dirty="0"/>
              <a:t>4/18/2016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9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2895600"/>
            <a:ext cx="2793158" cy="312927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65CEB-0076-4E37-B880-BCEA9784DE0A}" type="datetimeFigureOut">
              <a:rPr lang="en-US" dirty="0"/>
              <a:t>4/18/2016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60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49E5E-3896-4118-99A7-7B85668F1C5E}" type="datetimeFigureOut">
              <a:rPr lang="en-US" dirty="0"/>
              <a:t>4/18/2016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26" name="Rectangle 2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0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3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2603500"/>
            <a:ext cx="8761412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06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7E0D914D-B099-4142-A885-11F276715148}" type="datetimeFigureOut">
              <a:rPr lang="en-US" dirty="0"/>
              <a:t>4/18/2016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8358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="1" i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22" name="Rectangle 2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96149" y="3070745"/>
            <a:ext cx="8825658" cy="915065"/>
          </a:xfrm>
        </p:spPr>
        <p:txBody>
          <a:bodyPr/>
          <a:lstStyle/>
          <a:p>
            <a:pPr algn="ctr"/>
            <a:r>
              <a:rPr lang="en-US" dirty="0" smtClean="0"/>
              <a:t>My pen is brown.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6491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96149" y="3084394"/>
            <a:ext cx="8825658" cy="942360"/>
          </a:xfrm>
        </p:spPr>
        <p:txBody>
          <a:bodyPr/>
          <a:lstStyle/>
          <a:p>
            <a:pPr algn="ctr"/>
            <a:r>
              <a:rPr lang="en-US" dirty="0" smtClean="0"/>
              <a:t>Pat her back.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0279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50741" y="3084394"/>
            <a:ext cx="8825658" cy="1051542"/>
          </a:xfrm>
        </p:spPr>
        <p:txBody>
          <a:bodyPr/>
          <a:lstStyle/>
          <a:p>
            <a:pPr algn="ctr"/>
            <a:r>
              <a:rPr lang="en-US" dirty="0" smtClean="0"/>
              <a:t>He took a trip.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9660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78035" y="3029803"/>
            <a:ext cx="8825658" cy="1078838"/>
          </a:xfrm>
        </p:spPr>
        <p:txBody>
          <a:bodyPr/>
          <a:lstStyle/>
          <a:p>
            <a:pPr algn="ctr"/>
            <a:r>
              <a:rPr lang="en-US" dirty="0" smtClean="0"/>
              <a:t>Her clip is pink.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9100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9796" y="3002508"/>
            <a:ext cx="8825658" cy="942360"/>
          </a:xfrm>
        </p:spPr>
        <p:txBody>
          <a:bodyPr/>
          <a:lstStyle/>
          <a:p>
            <a:pPr algn="ctr"/>
            <a:r>
              <a:rPr lang="en-US" dirty="0" smtClean="0"/>
              <a:t>The pup was very fat!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6228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78036" y="3138985"/>
            <a:ext cx="8825658" cy="996951"/>
          </a:xfrm>
        </p:spPr>
        <p:txBody>
          <a:bodyPr/>
          <a:lstStyle/>
          <a:p>
            <a:pPr algn="ctr"/>
            <a:r>
              <a:rPr lang="en-US" dirty="0" smtClean="0"/>
              <a:t>Drink a sip of water.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3348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68854" y="2934268"/>
            <a:ext cx="8825658" cy="1078838"/>
          </a:xfrm>
        </p:spPr>
        <p:txBody>
          <a:bodyPr/>
          <a:lstStyle/>
          <a:p>
            <a:pPr algn="ctr"/>
            <a:r>
              <a:rPr lang="en-US" dirty="0" smtClean="0"/>
              <a:t>He sat down.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7750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00614" y="3070747"/>
            <a:ext cx="8825658" cy="956008"/>
          </a:xfrm>
        </p:spPr>
        <p:txBody>
          <a:bodyPr/>
          <a:lstStyle/>
          <a:p>
            <a:pPr algn="ctr"/>
            <a:r>
              <a:rPr lang="en-US" dirty="0" smtClean="0"/>
              <a:t>Her lip is blue!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8613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6604" y="3016154"/>
            <a:ext cx="11564202" cy="956009"/>
          </a:xfrm>
        </p:spPr>
        <p:txBody>
          <a:bodyPr/>
          <a:lstStyle/>
          <a:p>
            <a:pPr algn="ctr"/>
            <a:r>
              <a:rPr lang="en-US" sz="4800" dirty="0" smtClean="0"/>
              <a:t>Have you seen the fog?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674429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32627" y="3125336"/>
            <a:ext cx="8825658" cy="860474"/>
          </a:xfrm>
        </p:spPr>
        <p:txBody>
          <a:bodyPr/>
          <a:lstStyle/>
          <a:p>
            <a:pPr algn="ctr"/>
            <a:r>
              <a:rPr lang="en-US" dirty="0" smtClean="0"/>
              <a:t>The men are big.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0108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3319" y="3125337"/>
            <a:ext cx="9422060" cy="983303"/>
          </a:xfrm>
        </p:spPr>
        <p:txBody>
          <a:bodyPr/>
          <a:lstStyle/>
          <a:p>
            <a:pPr algn="ctr"/>
            <a:r>
              <a:rPr lang="en-US" dirty="0" smtClean="0"/>
              <a:t>Zip my coat.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534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37092" y="3029803"/>
            <a:ext cx="8825658" cy="956008"/>
          </a:xfrm>
        </p:spPr>
        <p:txBody>
          <a:bodyPr/>
          <a:lstStyle/>
          <a:p>
            <a:pPr algn="ctr"/>
            <a:r>
              <a:rPr lang="en-US" dirty="0" smtClean="0"/>
              <a:t>The frog is green.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5292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96149" y="3098042"/>
            <a:ext cx="8825658" cy="996951"/>
          </a:xfrm>
        </p:spPr>
        <p:txBody>
          <a:bodyPr/>
          <a:lstStyle/>
          <a:p>
            <a:pPr algn="ctr"/>
            <a:r>
              <a:rPr lang="en-US" dirty="0" smtClean="0"/>
              <a:t>Ben is sad!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3170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78036" y="3043451"/>
            <a:ext cx="8825658" cy="1051542"/>
          </a:xfrm>
        </p:spPr>
        <p:txBody>
          <a:bodyPr/>
          <a:lstStyle/>
          <a:p>
            <a:pPr algn="ctr"/>
            <a:r>
              <a:rPr lang="en-US" dirty="0" smtClean="0"/>
              <a:t>That hog is so big!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2074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9421" y="3152632"/>
            <a:ext cx="9899732" cy="956008"/>
          </a:xfrm>
        </p:spPr>
        <p:txBody>
          <a:bodyPr/>
          <a:lstStyle/>
          <a:p>
            <a:pPr algn="ctr"/>
            <a:r>
              <a:rPr lang="en-US" dirty="0" smtClean="0"/>
              <a:t>He must go away.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9386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00615" y="3070746"/>
            <a:ext cx="8825658" cy="833178"/>
          </a:xfrm>
        </p:spPr>
        <p:txBody>
          <a:bodyPr/>
          <a:lstStyle/>
          <a:p>
            <a:pPr algn="ctr"/>
            <a:r>
              <a:rPr lang="en-US" dirty="0" smtClean="0"/>
              <a:t>Dip the chip.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9087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96149" y="3166280"/>
            <a:ext cx="8825658" cy="969656"/>
          </a:xfrm>
        </p:spPr>
        <p:txBody>
          <a:bodyPr/>
          <a:lstStyle/>
          <a:p>
            <a:pPr algn="ctr"/>
            <a:r>
              <a:rPr lang="en-US" dirty="0" smtClean="0"/>
              <a:t>Where is the den?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9952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00615" y="2988859"/>
            <a:ext cx="8825658" cy="1106133"/>
          </a:xfrm>
        </p:spPr>
        <p:txBody>
          <a:bodyPr/>
          <a:lstStyle/>
          <a:p>
            <a:pPr algn="ctr"/>
            <a:r>
              <a:rPr lang="en-US" dirty="0" smtClean="0"/>
              <a:t>He loves to nip at me.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3586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82501" y="3070745"/>
            <a:ext cx="9572186" cy="996951"/>
          </a:xfrm>
        </p:spPr>
        <p:txBody>
          <a:bodyPr/>
          <a:lstStyle/>
          <a:p>
            <a:pPr algn="ctr"/>
            <a:r>
              <a:rPr lang="en-US" dirty="0" smtClean="0"/>
              <a:t>The dog was big and black.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048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4388" y="2920621"/>
            <a:ext cx="8825658" cy="969656"/>
          </a:xfrm>
        </p:spPr>
        <p:txBody>
          <a:bodyPr/>
          <a:lstStyle/>
          <a:p>
            <a:pPr algn="ctr"/>
            <a:r>
              <a:rPr lang="en-US" dirty="0" smtClean="0"/>
              <a:t>Mom had a chat.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3678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1683" y="2988859"/>
            <a:ext cx="8825658" cy="1051542"/>
          </a:xfrm>
        </p:spPr>
        <p:txBody>
          <a:bodyPr/>
          <a:lstStyle/>
          <a:p>
            <a:pPr algn="ctr"/>
            <a:r>
              <a:rPr lang="en-US" dirty="0" smtClean="0"/>
              <a:t>He got a tip!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9634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41558" y="3070745"/>
            <a:ext cx="8825658" cy="1092485"/>
          </a:xfrm>
        </p:spPr>
        <p:txBody>
          <a:bodyPr/>
          <a:lstStyle/>
          <a:p>
            <a:pPr algn="ctr"/>
            <a:r>
              <a:rPr lang="en-US" dirty="0" smtClean="0"/>
              <a:t>Look at the rat.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4100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3760" y="3125337"/>
            <a:ext cx="10513881" cy="956008"/>
          </a:xfrm>
        </p:spPr>
        <p:txBody>
          <a:bodyPr/>
          <a:lstStyle/>
          <a:p>
            <a:pPr algn="ctr"/>
            <a:r>
              <a:rPr lang="en-US" dirty="0" smtClean="0"/>
              <a:t>Feel the gust of wind.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4740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11301" y="3057098"/>
            <a:ext cx="5518800" cy="1078838"/>
          </a:xfrm>
        </p:spPr>
        <p:txBody>
          <a:bodyPr/>
          <a:lstStyle/>
          <a:p>
            <a:r>
              <a:rPr lang="en-US" dirty="0" smtClean="0"/>
              <a:t>The ship is small.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6539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96149" y="3316405"/>
            <a:ext cx="8825658" cy="956008"/>
          </a:xfrm>
        </p:spPr>
        <p:txBody>
          <a:bodyPr/>
          <a:lstStyle/>
          <a:p>
            <a:pPr algn="ctr"/>
            <a:r>
              <a:rPr lang="en-US" dirty="0" smtClean="0"/>
              <a:t>I have ten dogs.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9142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41558" y="3152631"/>
            <a:ext cx="9312878" cy="1024247"/>
          </a:xfrm>
        </p:spPr>
        <p:txBody>
          <a:bodyPr/>
          <a:lstStyle/>
          <a:p>
            <a:pPr algn="ctr"/>
            <a:r>
              <a:rPr lang="en-US" dirty="0" smtClean="0"/>
              <a:t>I just want to play.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4681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5331" y="3002506"/>
            <a:ext cx="8825658" cy="1010599"/>
          </a:xfrm>
        </p:spPr>
        <p:txBody>
          <a:bodyPr/>
          <a:lstStyle/>
          <a:p>
            <a:pPr algn="ctr"/>
            <a:r>
              <a:rPr lang="en-US" dirty="0" smtClean="0"/>
              <a:t>My paper had a rip.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1349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82501" y="3070745"/>
            <a:ext cx="8825658" cy="1010599"/>
          </a:xfrm>
        </p:spPr>
        <p:txBody>
          <a:bodyPr/>
          <a:lstStyle/>
          <a:p>
            <a:pPr algn="ctr"/>
            <a:r>
              <a:rPr lang="en-US" dirty="0" smtClean="0"/>
              <a:t>There is so much dust!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063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55206" y="2934269"/>
            <a:ext cx="8825658" cy="1201668"/>
          </a:xfrm>
        </p:spPr>
        <p:txBody>
          <a:bodyPr/>
          <a:lstStyle/>
          <a:p>
            <a:pPr algn="ctr"/>
            <a:r>
              <a:rPr lang="en-US" dirty="0" smtClean="0"/>
              <a:t>What is on the log?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792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6967" y="3138985"/>
            <a:ext cx="8825658" cy="874122"/>
          </a:xfrm>
        </p:spPr>
        <p:txBody>
          <a:bodyPr/>
          <a:lstStyle/>
          <a:p>
            <a:pPr algn="ctr"/>
            <a:r>
              <a:rPr lang="en-US" dirty="0" smtClean="0"/>
              <a:t>Today was a bust.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5172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41558" y="3179928"/>
            <a:ext cx="8825658" cy="928712"/>
          </a:xfrm>
        </p:spPr>
        <p:txBody>
          <a:bodyPr/>
          <a:lstStyle/>
          <a:p>
            <a:pPr algn="ctr"/>
            <a:r>
              <a:rPr lang="en-US" dirty="0" smtClean="0"/>
              <a:t>I have to jog today.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4207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5456" y="3302757"/>
            <a:ext cx="8825658" cy="996951"/>
          </a:xfrm>
        </p:spPr>
        <p:txBody>
          <a:bodyPr/>
          <a:lstStyle/>
          <a:p>
            <a:pPr algn="ctr"/>
            <a:r>
              <a:rPr lang="en-US" dirty="0" smtClean="0"/>
              <a:t>Thrust the ball to me.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6698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445" y="2893325"/>
            <a:ext cx="8825658" cy="996951"/>
          </a:xfrm>
        </p:spPr>
        <p:txBody>
          <a:bodyPr/>
          <a:lstStyle/>
          <a:p>
            <a:pPr algn="ctr"/>
            <a:r>
              <a:rPr lang="en-US" dirty="0" smtClean="0"/>
              <a:t>Do you see the </a:t>
            </a:r>
            <a:r>
              <a:rPr lang="en-US" dirty="0"/>
              <a:t>b</a:t>
            </a:r>
            <a:r>
              <a:rPr lang="en-US" dirty="0" smtClean="0"/>
              <a:t>at?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475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445" y="3138984"/>
            <a:ext cx="8825658" cy="942361"/>
          </a:xfrm>
        </p:spPr>
        <p:txBody>
          <a:bodyPr/>
          <a:lstStyle/>
          <a:p>
            <a:pPr algn="ctr"/>
            <a:r>
              <a:rPr lang="en-US" dirty="0" smtClean="0"/>
              <a:t>My dad hurt his hip.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7202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59922" y="3057099"/>
            <a:ext cx="8825658" cy="928712"/>
          </a:xfrm>
        </p:spPr>
        <p:txBody>
          <a:bodyPr/>
          <a:lstStyle/>
          <a:p>
            <a:pPr algn="ctr"/>
            <a:r>
              <a:rPr lang="en-US" dirty="0" smtClean="0"/>
              <a:t>Lust is not good.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5201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41558" y="2988860"/>
            <a:ext cx="8825658" cy="942360"/>
          </a:xfrm>
        </p:spPr>
        <p:txBody>
          <a:bodyPr/>
          <a:lstStyle/>
          <a:p>
            <a:pPr algn="ctr"/>
            <a:r>
              <a:rPr lang="en-US" dirty="0" smtClean="0"/>
              <a:t>Do you hear the hen?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6635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14262" y="2906973"/>
            <a:ext cx="8825658" cy="1037894"/>
          </a:xfrm>
        </p:spPr>
        <p:txBody>
          <a:bodyPr/>
          <a:lstStyle/>
          <a:p>
            <a:pPr algn="ctr"/>
            <a:r>
              <a:rPr lang="en-US" dirty="0" smtClean="0"/>
              <a:t>I do not like my </a:t>
            </a:r>
            <a:r>
              <a:rPr lang="en-US" dirty="0"/>
              <a:t>c</a:t>
            </a:r>
            <a:r>
              <a:rPr lang="en-US" dirty="0" smtClean="0"/>
              <a:t>at.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9651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46274" y="3070746"/>
            <a:ext cx="8825658" cy="996952"/>
          </a:xfrm>
        </p:spPr>
        <p:txBody>
          <a:bodyPr/>
          <a:lstStyle/>
          <a:p>
            <a:pPr algn="ctr"/>
            <a:r>
              <a:rPr lang="en-US" dirty="0" smtClean="0"/>
              <a:t>Rust is bad.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9690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96149" y="3098042"/>
            <a:ext cx="8825658" cy="956008"/>
          </a:xfrm>
        </p:spPr>
        <p:txBody>
          <a:bodyPr/>
          <a:lstStyle/>
          <a:p>
            <a:pPr algn="ctr"/>
            <a:r>
              <a:rPr lang="en-US" dirty="0" smtClean="0"/>
              <a:t>I trust my dad.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6328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445" y="3057097"/>
            <a:ext cx="8825658" cy="915065"/>
          </a:xfrm>
        </p:spPr>
        <p:txBody>
          <a:bodyPr/>
          <a:lstStyle/>
          <a:p>
            <a:pPr algn="ctr"/>
            <a:r>
              <a:rPr lang="en-US" dirty="0" smtClean="0"/>
              <a:t>Sit on the mat.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2905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9797" y="3029802"/>
            <a:ext cx="8825658" cy="887769"/>
          </a:xfrm>
        </p:spPr>
        <p:txBody>
          <a:bodyPr/>
          <a:lstStyle/>
          <a:p>
            <a:pPr algn="ctr"/>
            <a:r>
              <a:rPr lang="en-US" dirty="0" smtClean="0"/>
              <a:t>His hat is red.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2109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235</TotalTime>
  <Words>219</Words>
  <Application>Microsoft Office PowerPoint</Application>
  <PresentationFormat>Widescreen</PresentationFormat>
  <Paragraphs>41</Paragraphs>
  <Slides>41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5" baseType="lpstr">
      <vt:lpstr>Arial</vt:lpstr>
      <vt:lpstr>Century Gothic</vt:lpstr>
      <vt:lpstr>Wingdings 3</vt:lpstr>
      <vt:lpstr>Ion Boardroom</vt:lpstr>
      <vt:lpstr>My pen is brown.</vt:lpstr>
      <vt:lpstr>The frog is green. </vt:lpstr>
      <vt:lpstr>Feel the gust of wind.</vt:lpstr>
      <vt:lpstr>My dad hurt his hip.</vt:lpstr>
      <vt:lpstr>I do not like my cat.</vt:lpstr>
      <vt:lpstr>Rust is bad.</vt:lpstr>
      <vt:lpstr>I trust my dad.</vt:lpstr>
      <vt:lpstr>Sit on the mat.</vt:lpstr>
      <vt:lpstr>His hat is red.</vt:lpstr>
      <vt:lpstr>Pat her back.</vt:lpstr>
      <vt:lpstr>He took a trip.</vt:lpstr>
      <vt:lpstr>Her clip is pink.</vt:lpstr>
      <vt:lpstr>The pup was very fat!</vt:lpstr>
      <vt:lpstr>Drink a sip of water.</vt:lpstr>
      <vt:lpstr>He sat down.</vt:lpstr>
      <vt:lpstr>Her lip is blue!</vt:lpstr>
      <vt:lpstr>Have you seen the fog?</vt:lpstr>
      <vt:lpstr>The men are big.</vt:lpstr>
      <vt:lpstr>Zip my coat.</vt:lpstr>
      <vt:lpstr>Ben is sad!</vt:lpstr>
      <vt:lpstr>That hog is so big!</vt:lpstr>
      <vt:lpstr>He must go away.</vt:lpstr>
      <vt:lpstr>Dip the chip.</vt:lpstr>
      <vt:lpstr>Where is the den?</vt:lpstr>
      <vt:lpstr>He loves to nip at me.</vt:lpstr>
      <vt:lpstr>The dog was big and black.</vt:lpstr>
      <vt:lpstr>Mom had a chat.</vt:lpstr>
      <vt:lpstr>He got a tip!</vt:lpstr>
      <vt:lpstr>Look at the rat.</vt:lpstr>
      <vt:lpstr>The ship is small.</vt:lpstr>
      <vt:lpstr>I have ten dogs.</vt:lpstr>
      <vt:lpstr>I just want to play. </vt:lpstr>
      <vt:lpstr>My paper had a rip.</vt:lpstr>
      <vt:lpstr>There is so much dust!</vt:lpstr>
      <vt:lpstr>What is on the log?</vt:lpstr>
      <vt:lpstr>Today was a bust.</vt:lpstr>
      <vt:lpstr>I have to jog today.</vt:lpstr>
      <vt:lpstr>Thrust the ball to me.</vt:lpstr>
      <vt:lpstr>Do you see the bat?</vt:lpstr>
      <vt:lpstr>Lust is not good.</vt:lpstr>
      <vt:lpstr>Do you hear the hen?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Did you see that bat?</dc:title>
  <dc:creator>Abby Harnack</dc:creator>
  <cp:lastModifiedBy>Abby Harnack</cp:lastModifiedBy>
  <cp:revision>16</cp:revision>
  <dcterms:created xsi:type="dcterms:W3CDTF">2016-03-31T14:51:00Z</dcterms:created>
  <dcterms:modified xsi:type="dcterms:W3CDTF">2016-04-18T14:44:01Z</dcterms:modified>
</cp:coreProperties>
</file>