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6" d="100"/>
          <a:sy n="66" d="100"/>
        </p:scale>
        <p:origin x="90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dirty="0"/>
              <a:pPr/>
              <a:t>10/14/2014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3" r:id="rId9"/>
    <p:sldLayoutId id="2147483657" r:id="rId10"/>
    <p:sldLayoutId id="2147483666" r:id="rId11"/>
    <p:sldLayoutId id="2147483661" r:id="rId12"/>
    <p:sldLayoutId id="2147483658" r:id="rId13"/>
    <p:sldLayoutId id="2147483659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93887" y="1536232"/>
            <a:ext cx="10572000" cy="2971051"/>
          </a:xfrm>
        </p:spPr>
        <p:txBody>
          <a:bodyPr/>
          <a:lstStyle/>
          <a:p>
            <a:r>
              <a:rPr lang="en-US" dirty="0" smtClean="0"/>
              <a:t>In this point of view, the narrator is outside of the story.</a:t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A. First Person P.O.V</a:t>
            </a:r>
            <a:br>
              <a:rPr lang="en-US" dirty="0" smtClean="0"/>
            </a:br>
            <a:r>
              <a:rPr lang="en-US" dirty="0" smtClean="0"/>
              <a:t>B. Third Person P.O.V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459030" y="5513075"/>
            <a:ext cx="3442685" cy="434974"/>
          </a:xfrm>
        </p:spPr>
        <p:txBody>
          <a:bodyPr>
            <a:noAutofit/>
          </a:bodyPr>
          <a:lstStyle/>
          <a:p>
            <a:r>
              <a:rPr lang="en-US" sz="4800" dirty="0" smtClean="0"/>
              <a:t>Question 1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435325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79372" y="1826518"/>
            <a:ext cx="10572000" cy="2971051"/>
          </a:xfrm>
        </p:spPr>
        <p:txBody>
          <a:bodyPr/>
          <a:lstStyle/>
          <a:p>
            <a:r>
              <a:rPr lang="en-US" sz="5000" dirty="0" smtClean="0"/>
              <a:t>In this point of view, common pronouns include: they, his, and she.</a:t>
            </a:r>
            <a:br>
              <a:rPr lang="en-US" sz="5000" dirty="0" smtClean="0"/>
            </a:br>
            <a:r>
              <a:rPr lang="en-US" sz="5000" dirty="0"/>
              <a:t/>
            </a:r>
            <a:br>
              <a:rPr lang="en-US" sz="5000" dirty="0"/>
            </a:br>
            <a:r>
              <a:rPr lang="en-US" sz="5000" dirty="0" smtClean="0"/>
              <a:t>A. First Person P.O.V</a:t>
            </a:r>
            <a:br>
              <a:rPr lang="en-US" sz="5000" dirty="0" smtClean="0"/>
            </a:br>
            <a:r>
              <a:rPr lang="en-US" sz="5000" dirty="0" smtClean="0"/>
              <a:t>B. Third Person P.O.V</a:t>
            </a:r>
            <a:endParaRPr lang="en-US" sz="5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400972" y="5484047"/>
            <a:ext cx="3471713" cy="434974"/>
          </a:xfrm>
        </p:spPr>
        <p:txBody>
          <a:bodyPr>
            <a:noAutofit/>
          </a:bodyPr>
          <a:lstStyle/>
          <a:p>
            <a:r>
              <a:rPr lang="en-US" sz="4800" dirty="0" smtClean="0"/>
              <a:t>Question 2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2392596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745" y="1637832"/>
            <a:ext cx="10572000" cy="2971051"/>
          </a:xfrm>
        </p:spPr>
        <p:txBody>
          <a:bodyPr/>
          <a:lstStyle/>
          <a:p>
            <a:r>
              <a:rPr lang="en-US" sz="3500" dirty="0" smtClean="0"/>
              <a:t>All of the following are characteristics of first person point of view </a:t>
            </a:r>
            <a:r>
              <a:rPr lang="en-US" sz="3500" i="1" u="sng" dirty="0" smtClean="0"/>
              <a:t>except</a:t>
            </a:r>
            <a:r>
              <a:rPr lang="en-US" sz="3500" dirty="0" smtClean="0"/>
              <a:t>:</a:t>
            </a:r>
            <a:br>
              <a:rPr lang="en-US" sz="3500" dirty="0" smtClean="0"/>
            </a:br>
            <a:r>
              <a:rPr lang="en-US" sz="3500" dirty="0" smtClean="0"/>
              <a:t/>
            </a:r>
            <a:br>
              <a:rPr lang="en-US" sz="3500" dirty="0" smtClean="0"/>
            </a:br>
            <a:r>
              <a:rPr lang="en-US" sz="3500" dirty="0" smtClean="0"/>
              <a:t>A. the narrator is part of the story</a:t>
            </a:r>
            <a:br>
              <a:rPr lang="en-US" sz="3500" dirty="0" smtClean="0"/>
            </a:br>
            <a:r>
              <a:rPr lang="en-US" sz="3500" dirty="0" smtClean="0"/>
              <a:t>B. common pronouns include I and my</a:t>
            </a:r>
            <a:br>
              <a:rPr lang="en-US" sz="3500" dirty="0" smtClean="0"/>
            </a:br>
            <a:r>
              <a:rPr lang="en-US" sz="3500" dirty="0" smtClean="0"/>
              <a:t>C. the narrator is outside of the story</a:t>
            </a:r>
            <a:br>
              <a:rPr lang="en-US" sz="3500" dirty="0" smtClean="0"/>
            </a:br>
            <a:r>
              <a:rPr lang="en-US" sz="3500" dirty="0" smtClean="0"/>
              <a:t>D. when reading the story, it as if you are hearing the words right from the</a:t>
            </a:r>
            <a:r>
              <a:rPr lang="en-US" sz="3500" dirty="0"/>
              <a:t> </a:t>
            </a:r>
            <a:r>
              <a:rPr lang="en-US" sz="3500" dirty="0" smtClean="0"/>
              <a:t>character </a:t>
            </a:r>
            <a:endParaRPr lang="en-US" sz="35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5830" y="5469533"/>
            <a:ext cx="3442685" cy="434974"/>
          </a:xfrm>
        </p:spPr>
        <p:txBody>
          <a:bodyPr>
            <a:noAutofit/>
          </a:bodyPr>
          <a:lstStyle/>
          <a:p>
            <a:r>
              <a:rPr lang="en-US" sz="4800" dirty="0" smtClean="0"/>
              <a:t>Question 3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36012794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4229" y="1478177"/>
            <a:ext cx="10572000" cy="2971051"/>
          </a:xfrm>
        </p:spPr>
        <p:txBody>
          <a:bodyPr/>
          <a:lstStyle/>
          <a:p>
            <a:r>
              <a:rPr lang="en-US" sz="3800" dirty="0" smtClean="0"/>
              <a:t>What is point of view?</a:t>
            </a:r>
            <a:br>
              <a:rPr lang="en-US" sz="3800" dirty="0" smtClean="0"/>
            </a:br>
            <a:r>
              <a:rPr lang="en-US" sz="3800" dirty="0"/>
              <a:t/>
            </a:r>
            <a:br>
              <a:rPr lang="en-US" sz="3800" dirty="0"/>
            </a:br>
            <a:r>
              <a:rPr lang="en-US" sz="3800" dirty="0" smtClean="0"/>
              <a:t>A. the character’s personal feelings about a situation </a:t>
            </a:r>
            <a:br>
              <a:rPr lang="en-US" sz="3800" dirty="0" smtClean="0"/>
            </a:br>
            <a:r>
              <a:rPr lang="en-US" sz="3800" dirty="0" smtClean="0"/>
              <a:t>B. the </a:t>
            </a:r>
            <a:r>
              <a:rPr lang="en-US" sz="3800" dirty="0" smtClean="0"/>
              <a:t>author</a:t>
            </a:r>
            <a:r>
              <a:rPr lang="en-US" sz="3800" dirty="0" smtClean="0"/>
              <a:t>’s </a:t>
            </a:r>
            <a:r>
              <a:rPr lang="en-US" sz="3800" dirty="0" smtClean="0"/>
              <a:t>opinion</a:t>
            </a:r>
            <a:br>
              <a:rPr lang="en-US" sz="3800" dirty="0" smtClean="0"/>
            </a:br>
            <a:r>
              <a:rPr lang="en-US" sz="3800" dirty="0" smtClean="0"/>
              <a:t>C. the reader’s understanding of the plot</a:t>
            </a:r>
            <a:br>
              <a:rPr lang="en-US" sz="3800" dirty="0" smtClean="0"/>
            </a:br>
            <a:r>
              <a:rPr lang="en-US" sz="3800" dirty="0" smtClean="0"/>
              <a:t>D. the way the narration is written  </a:t>
            </a:r>
            <a:endParaRPr lang="en-US" sz="3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28401" y="5542104"/>
            <a:ext cx="3558799" cy="434974"/>
          </a:xfrm>
        </p:spPr>
        <p:txBody>
          <a:bodyPr>
            <a:noAutofit/>
          </a:bodyPr>
          <a:lstStyle/>
          <a:p>
            <a:r>
              <a:rPr lang="en-US" sz="4800" dirty="0" smtClean="0"/>
              <a:t>Question 4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2801607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80973" y="2450632"/>
            <a:ext cx="10572000" cy="2971051"/>
          </a:xfrm>
        </p:spPr>
        <p:txBody>
          <a:bodyPr/>
          <a:lstStyle/>
          <a:p>
            <a:r>
              <a:rPr lang="en-US" sz="3500" dirty="0" smtClean="0"/>
              <a:t>Which point of view is this example written in?</a:t>
            </a:r>
            <a:br>
              <a:rPr lang="en-US" sz="3500" dirty="0" smtClean="0"/>
            </a:br>
            <a:r>
              <a:rPr lang="en-US" sz="3500" dirty="0" smtClean="0"/>
              <a:t/>
            </a:r>
            <a:br>
              <a:rPr lang="en-US" sz="3500" dirty="0" smtClean="0"/>
            </a:br>
            <a:r>
              <a:rPr lang="en-US" sz="3500" dirty="0" smtClean="0"/>
              <a:t>Example: He was so hungry that he devoured five pieces of pizza.  His stomach hurt that night.</a:t>
            </a:r>
            <a:br>
              <a:rPr lang="en-US" sz="3500" dirty="0" smtClean="0"/>
            </a:br>
            <a:r>
              <a:rPr lang="en-US" sz="3500" dirty="0"/>
              <a:t/>
            </a:r>
            <a:br>
              <a:rPr lang="en-US" sz="3500" dirty="0"/>
            </a:br>
            <a:r>
              <a:rPr lang="en-US" sz="3500" dirty="0" smtClean="0"/>
              <a:t>A. First Person P.O.V</a:t>
            </a:r>
            <a:br>
              <a:rPr lang="en-US" sz="3500" dirty="0" smtClean="0"/>
            </a:br>
            <a:r>
              <a:rPr lang="en-US" sz="3500" dirty="0" smtClean="0"/>
              <a:t>B. Third Person P.O.V</a:t>
            </a:r>
            <a:br>
              <a:rPr lang="en-US" sz="3500" dirty="0" smtClean="0"/>
            </a:br>
            <a:r>
              <a:rPr lang="en-US" sz="3500" dirty="0" smtClean="0"/>
              <a:t> </a:t>
            </a:r>
            <a:br>
              <a:rPr lang="en-US" sz="3500" dirty="0" smtClean="0"/>
            </a:br>
            <a:endParaRPr lang="en-US" sz="35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10687" y="5571133"/>
            <a:ext cx="3428170" cy="434974"/>
          </a:xfrm>
        </p:spPr>
        <p:txBody>
          <a:bodyPr>
            <a:noAutofit/>
          </a:bodyPr>
          <a:lstStyle/>
          <a:p>
            <a:r>
              <a:rPr lang="en-US" sz="4800" dirty="0" smtClean="0"/>
              <a:t>Question 5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8677702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3258" y="2771218"/>
            <a:ext cx="10249885" cy="2753564"/>
          </a:xfrm>
        </p:spPr>
        <p:txBody>
          <a:bodyPr/>
          <a:lstStyle/>
          <a:p>
            <a:r>
              <a:rPr lang="en-US" sz="3300" dirty="0" smtClean="0"/>
              <a:t>Which point of view is this example written in?</a:t>
            </a:r>
            <a:br>
              <a:rPr lang="en-US" sz="3300" dirty="0" smtClean="0"/>
            </a:br>
            <a:r>
              <a:rPr lang="en-US" sz="3300" dirty="0"/>
              <a:t/>
            </a:r>
            <a:br>
              <a:rPr lang="en-US" sz="3300" dirty="0"/>
            </a:br>
            <a:r>
              <a:rPr lang="en-US" sz="3300" dirty="0" smtClean="0"/>
              <a:t>Example: I love the sport of volleyball.  It is my sister’s favorite sport as well.  I have my first game tomorrow night, and I am so excited because both of my parents are coming!</a:t>
            </a:r>
            <a:br>
              <a:rPr lang="en-US" sz="3300" dirty="0" smtClean="0"/>
            </a:br>
            <a:r>
              <a:rPr lang="en-US" sz="3300" dirty="0"/>
              <a:t/>
            </a:r>
            <a:br>
              <a:rPr lang="en-US" sz="3300" dirty="0"/>
            </a:br>
            <a:r>
              <a:rPr lang="en-US" sz="3300" dirty="0" smtClean="0"/>
              <a:t>A. First Person P.O.V</a:t>
            </a:r>
            <a:br>
              <a:rPr lang="en-US" sz="3300" dirty="0" smtClean="0"/>
            </a:br>
            <a:r>
              <a:rPr lang="en-US" sz="3300" dirty="0" smtClean="0"/>
              <a:t>B. Third Person P.O.V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97774" y="5524782"/>
            <a:ext cx="3384628" cy="434974"/>
          </a:xfrm>
        </p:spPr>
        <p:txBody>
          <a:bodyPr>
            <a:noAutofit/>
          </a:bodyPr>
          <a:lstStyle/>
          <a:p>
            <a:r>
              <a:rPr lang="en-US" sz="4800" dirty="0" smtClean="0"/>
              <a:t>Question 6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8675247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7428" y="2073262"/>
            <a:ext cx="11352971" cy="2971051"/>
          </a:xfrm>
        </p:spPr>
        <p:txBody>
          <a:bodyPr/>
          <a:lstStyle/>
          <a:p>
            <a:r>
              <a:rPr lang="en-US" sz="4000" dirty="0" smtClean="0"/>
              <a:t>Who is the narrator in a story?</a:t>
            </a:r>
            <a:br>
              <a:rPr lang="en-US" sz="4000" dirty="0" smtClean="0"/>
            </a:b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A. the one who tells the story</a:t>
            </a:r>
            <a:br>
              <a:rPr lang="en-US" sz="4000" dirty="0" smtClean="0"/>
            </a:br>
            <a:r>
              <a:rPr lang="en-US" sz="4000" dirty="0" smtClean="0"/>
              <a:t>B. the </a:t>
            </a:r>
            <a:r>
              <a:rPr lang="en-US" sz="4000" dirty="0" smtClean="0"/>
              <a:t>main character</a:t>
            </a:r>
            <a:r>
              <a:rPr lang="en-US" sz="4000" dirty="0" smtClean="0"/>
              <a:t/>
            </a:r>
            <a:br>
              <a:rPr lang="en-US" sz="4000" dirty="0" smtClean="0"/>
            </a:br>
            <a:r>
              <a:rPr lang="en-US" sz="4000" dirty="0" smtClean="0"/>
              <a:t>C. </a:t>
            </a:r>
            <a:r>
              <a:rPr lang="en-US" sz="4000" dirty="0" smtClean="0"/>
              <a:t>the enemy of the story</a:t>
            </a:r>
            <a:r>
              <a:rPr lang="en-US" sz="4000" dirty="0" smtClean="0"/>
              <a:t/>
            </a:r>
            <a:br>
              <a:rPr lang="en-US" sz="4000" dirty="0" smtClean="0"/>
            </a:br>
            <a:r>
              <a:rPr lang="en-US" sz="4000" dirty="0" smtClean="0"/>
              <a:t>D. the one </a:t>
            </a:r>
            <a:r>
              <a:rPr lang="en-US" sz="4000" dirty="0" smtClean="0"/>
              <a:t>who advises </a:t>
            </a:r>
            <a:r>
              <a:rPr lang="en-US" sz="4000" dirty="0" smtClean="0"/>
              <a:t>the </a:t>
            </a:r>
            <a:r>
              <a:rPr lang="en-US" sz="4000" dirty="0" smtClean="0"/>
              <a:t>main character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430001" y="5542104"/>
            <a:ext cx="3413656" cy="434974"/>
          </a:xfrm>
        </p:spPr>
        <p:txBody>
          <a:bodyPr>
            <a:noAutofit/>
          </a:bodyPr>
          <a:lstStyle/>
          <a:p>
            <a:r>
              <a:rPr lang="en-US" sz="4800" dirty="0" smtClean="0"/>
              <a:t>Question 7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348831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0058" y="1071774"/>
            <a:ext cx="11352971" cy="2971051"/>
          </a:xfrm>
        </p:spPr>
        <p:txBody>
          <a:bodyPr/>
          <a:lstStyle/>
          <a:p>
            <a:r>
              <a:rPr lang="en-US" sz="4000" dirty="0" smtClean="0"/>
              <a:t>What do you see in this picture?</a:t>
            </a:r>
            <a:br>
              <a:rPr lang="en-US" sz="4000" dirty="0" smtClean="0"/>
            </a:b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A. two faces</a:t>
            </a:r>
            <a:br>
              <a:rPr lang="en-US" sz="4000" dirty="0" smtClean="0"/>
            </a:br>
            <a:r>
              <a:rPr lang="en-US" sz="4000" dirty="0" smtClean="0"/>
              <a:t>B. one vase</a:t>
            </a:r>
            <a:br>
              <a:rPr lang="en-US" sz="4000" dirty="0" smtClean="0"/>
            </a:br>
            <a:r>
              <a:rPr lang="en-US" sz="4000" dirty="0" smtClean="0"/>
              <a:t>C. both – it depends on my point of view</a:t>
            </a:r>
            <a:endParaRPr lang="en-US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400973" y="5513076"/>
            <a:ext cx="3500742" cy="434974"/>
          </a:xfrm>
        </p:spPr>
        <p:txBody>
          <a:bodyPr>
            <a:noAutofit/>
          </a:bodyPr>
          <a:lstStyle/>
          <a:p>
            <a:r>
              <a:rPr lang="en-US" sz="4800" dirty="0" smtClean="0"/>
              <a:t>Question 8</a:t>
            </a:r>
            <a:endParaRPr lang="en-US" sz="4800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27887" y="387058"/>
            <a:ext cx="2295548" cy="27189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7467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Quotable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00C6BB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TC103457503[[fn=Quotable]]</Template>
  <TotalTime>162</TotalTime>
  <Words>103</Words>
  <Application>Microsoft Office PowerPoint</Application>
  <PresentationFormat>Widescreen</PresentationFormat>
  <Paragraphs>16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Century Gothic</vt:lpstr>
      <vt:lpstr>Wingdings 2</vt:lpstr>
      <vt:lpstr>Quotable</vt:lpstr>
      <vt:lpstr>In this point of view, the narrator is outside of the story.  A. First Person P.O.V B. Third Person P.O.V</vt:lpstr>
      <vt:lpstr>In this point of view, common pronouns include: they, his, and she.  A. First Person P.O.V B. Third Person P.O.V</vt:lpstr>
      <vt:lpstr>All of the following are characteristics of first person point of view except:  A. the narrator is part of the story B. common pronouns include I and my C. the narrator is outside of the story D. when reading the story, it as if you are hearing the words right from the character </vt:lpstr>
      <vt:lpstr>What is point of view?  A. the character’s personal feelings about a situation  B. the author’s opinion C. the reader’s understanding of the plot D. the way the narration is written  </vt:lpstr>
      <vt:lpstr>Which point of view is this example written in?  Example: He was so hungry that he devoured five pieces of pizza.  His stomach hurt that night.  A. First Person P.O.V B. Third Person P.O.V   </vt:lpstr>
      <vt:lpstr>Which point of view is this example written in?  Example: I love the sport of volleyball.  It is my sister’s favorite sport as well.  I have my first game tomorrow night, and I am so excited because both of my parents are coming!  A. First Person P.O.V B. Third Person P.O.V </vt:lpstr>
      <vt:lpstr>Who is the narrator in a story?  A. the one who tells the story B. the main character C. the enemy of the story D. the one who advises the main character </vt:lpstr>
      <vt:lpstr>What do you see in this picture?  A. two faces B. one vase C. both – it depends on my point of view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account</dc:creator>
  <cp:lastModifiedBy>Microsoft account</cp:lastModifiedBy>
  <cp:revision>11</cp:revision>
  <dcterms:created xsi:type="dcterms:W3CDTF">2014-10-13T22:36:55Z</dcterms:created>
  <dcterms:modified xsi:type="dcterms:W3CDTF">2014-10-14T12:38:47Z</dcterms:modified>
</cp:coreProperties>
</file>

<file path=docProps/thumbnail.jpeg>
</file>