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3" r:id="rId3"/>
    <p:sldId id="274" r:id="rId4"/>
    <p:sldId id="275" r:id="rId5"/>
    <p:sldId id="276" r:id="rId6"/>
    <p:sldId id="277" r:id="rId7"/>
    <p:sldId id="268" r:id="rId8"/>
    <p:sldId id="269" r:id="rId9"/>
    <p:sldId id="270" r:id="rId10"/>
    <p:sldId id="271" r:id="rId11"/>
    <p:sldId id="272" r:id="rId12"/>
    <p:sldId id="257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5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ipartster.com/solar-system-cliparts/" TargetMode="External"/><Relationship Id="rId13" Type="http://schemas.openxmlformats.org/officeDocument/2006/relationships/hyperlink" Target="http://images.fineartamerica.com/images-medium-large/close-up-of-the-surface-of-the-moon-stockbyte.jpg" TargetMode="External"/><Relationship Id="rId18" Type="http://schemas.openxmlformats.org/officeDocument/2006/relationships/hyperlink" Target="http://www.souledout.org/nightsky/orionavigation/orionavigation.html" TargetMode="External"/><Relationship Id="rId3" Type="http://schemas.openxmlformats.org/officeDocument/2006/relationships/hyperlink" Target="http://www.bobthealien.co.uk/moonphase.htm" TargetMode="External"/><Relationship Id="rId21" Type="http://schemas.openxmlformats.org/officeDocument/2006/relationships/hyperlink" Target="http://pics-about-space.com/sun-moon-earth-orbit?p=1" TargetMode="External"/><Relationship Id="rId7" Type="http://schemas.openxmlformats.org/officeDocument/2006/relationships/hyperlink" Target="http://inspirationseek.com/solar-system/" TargetMode="External"/><Relationship Id="rId12" Type="http://schemas.openxmlformats.org/officeDocument/2006/relationships/hyperlink" Target="http://www.universetoday.com/20489/moon-compared-to-earth/" TargetMode="External"/><Relationship Id="rId17" Type="http://schemas.openxmlformats.org/officeDocument/2006/relationships/hyperlink" Target="http://quantum-cosmos.com/blog/2011/05/17/classifying-stars-luminosity-brightness-temperature-and-color/" TargetMode="External"/><Relationship Id="rId2" Type="http://schemas.openxmlformats.org/officeDocument/2006/relationships/hyperlink" Target="http://www.texample.net/tikz/examples/earth-orbit/" TargetMode="External"/><Relationship Id="rId16" Type="http://schemas.openxmlformats.org/officeDocument/2006/relationships/hyperlink" Target="http://www.getnowapp.co/york-city-skyline/" TargetMode="External"/><Relationship Id="rId20" Type="http://schemas.openxmlformats.org/officeDocument/2006/relationships/hyperlink" Target="http://www.pandastew.com/science/how-small-we-are/attachment/7-our-sun-compared-to-other-stars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ics-about-space.com/star-sizes-compared-to-the-sun?p=2" TargetMode="External"/><Relationship Id="rId11" Type="http://schemas.openxmlformats.org/officeDocument/2006/relationships/hyperlink" Target="http://sciencespin-36.scholastic.com/issues/11_01_14/book" TargetMode="External"/><Relationship Id="rId5" Type="http://schemas.openxmlformats.org/officeDocument/2006/relationships/hyperlink" Target="http://merrykinderkapers.blogspot.com/2013/02/groundhog-shadows.html" TargetMode="External"/><Relationship Id="rId15" Type="http://schemas.openxmlformats.org/officeDocument/2006/relationships/hyperlink" Target="http://spaceplace.nasa.gov/review/dr-marc-earth/moon-phases.html" TargetMode="External"/><Relationship Id="rId10" Type="http://schemas.openxmlformats.org/officeDocument/2006/relationships/hyperlink" Target="http://www.kidzworld.com/article/168-basics-of-our-solar-system" TargetMode="External"/><Relationship Id="rId19" Type="http://schemas.openxmlformats.org/officeDocument/2006/relationships/hyperlink" Target="https://www.geocaching.com/geocache/GC1DW62_the-big-dipper-merak" TargetMode="External"/><Relationship Id="rId4" Type="http://schemas.openxmlformats.org/officeDocument/2006/relationships/hyperlink" Target="http://inhabitat.com/reflecting-sunlight-into-space-is-the-cheapest-way-to-prevent-climate-change/" TargetMode="External"/><Relationship Id="rId9" Type="http://schemas.openxmlformats.org/officeDocument/2006/relationships/hyperlink" Target="http://pics-about-space.com/solar-system-mars-from-space?p=1" TargetMode="External"/><Relationship Id="rId14" Type="http://schemas.openxmlformats.org/officeDocument/2006/relationships/hyperlink" Target="https://www.pinterest.com/pin/567875834240737278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5206" y="2879678"/>
            <a:ext cx="8825658" cy="1215315"/>
          </a:xfrm>
        </p:spPr>
        <p:txBody>
          <a:bodyPr/>
          <a:lstStyle/>
          <a:p>
            <a:pPr algn="ctr"/>
            <a:r>
              <a:rPr lang="en-US" dirty="0" smtClean="0"/>
              <a:t>Space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022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36072" y="163772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576" y="884271"/>
            <a:ext cx="5540991" cy="535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09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10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497" y="1392071"/>
            <a:ext cx="8573595" cy="468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257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04060" y="204716"/>
            <a:ext cx="1119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11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70" y="832512"/>
            <a:ext cx="7335311" cy="55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95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04059" y="177420"/>
            <a:ext cx="1323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12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054" y="1313063"/>
            <a:ext cx="7984869" cy="455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292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17707" y="163773"/>
            <a:ext cx="1132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13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349" y="758937"/>
            <a:ext cx="8497460" cy="56610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39283" y="4039737"/>
            <a:ext cx="586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X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449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04058" y="218364"/>
            <a:ext cx="1132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14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586" y="874531"/>
            <a:ext cx="8225280" cy="550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86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434" y="1105469"/>
            <a:ext cx="8555578" cy="52359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31355" y="177420"/>
            <a:ext cx="1187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15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237784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17708" y="163772"/>
            <a:ext cx="1228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16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30" y="821579"/>
            <a:ext cx="8848322" cy="542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326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45003" y="187866"/>
            <a:ext cx="1105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17</a:t>
            </a:r>
            <a:endParaRPr lang="en-US" sz="4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87" y="603365"/>
            <a:ext cx="7334899" cy="590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692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17708" y="191068"/>
            <a:ext cx="887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18</a:t>
            </a:r>
            <a:endParaRPr lang="en-US" sz="4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462" y="1937983"/>
            <a:ext cx="9779043" cy="352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1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36072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011" y="387634"/>
            <a:ext cx="82550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4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17708" y="177421"/>
            <a:ext cx="1037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19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642" y="900753"/>
            <a:ext cx="8643200" cy="538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95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45003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2</a:t>
            </a:r>
            <a:r>
              <a:rPr lang="en-US" sz="4800" b="1" dirty="0" smtClean="0"/>
              <a:t>0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07" y="1022064"/>
            <a:ext cx="9107631" cy="520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32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0489" y="504967"/>
            <a:ext cx="8825658" cy="642109"/>
          </a:xfrm>
        </p:spPr>
        <p:txBody>
          <a:bodyPr/>
          <a:lstStyle/>
          <a:p>
            <a:pPr algn="ctr"/>
            <a:r>
              <a:rPr lang="en-US" sz="3600" dirty="0" smtClean="0"/>
              <a:t>Resources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86854" y="1337480"/>
            <a:ext cx="11605146" cy="914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2"/>
              </a:rPr>
              <a:t>http://www.texample.net/tikz/examples/earth-orbit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www.bobthealien.co.uk/moonphase.htm</a:t>
            </a:r>
            <a:endParaRPr lang="en-US" sz="1600" dirty="0"/>
          </a:p>
          <a:p>
            <a:r>
              <a:rPr lang="en-US" sz="1600" dirty="0">
                <a:hlinkClick r:id="rId4"/>
              </a:rPr>
              <a:t>http://inhabitat.com/reflecting-sunlight-into-space-is-the-cheapest-way-to-prevent-climate-change</a:t>
            </a:r>
            <a:r>
              <a:rPr lang="en-US" sz="1600" dirty="0" smtClean="0">
                <a:hlinkClick r:id="rId4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merrykinderkapers.blogspot.com/2013/02/groundhog-shadows.html</a:t>
            </a:r>
            <a:endParaRPr lang="en-US" sz="1600" dirty="0" smtClean="0"/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pics-about-space.com/star-sizes-compared-to-the-sun?p=2</a:t>
            </a:r>
            <a:endParaRPr lang="en-US" sz="1600" dirty="0" smtClean="0"/>
          </a:p>
          <a:p>
            <a:r>
              <a:rPr lang="en-US" sz="1600" dirty="0">
                <a:hlinkClick r:id="rId7"/>
              </a:rPr>
              <a:t>http://inspirationseek.com/solar-system</a:t>
            </a:r>
            <a:r>
              <a:rPr lang="en-US" sz="1600" dirty="0" smtClean="0">
                <a:hlinkClick r:id="rId7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8"/>
              </a:rPr>
              <a:t>http://www.clipartster.com/solar-system-cliparts</a:t>
            </a:r>
            <a:r>
              <a:rPr lang="en-US" sz="1600" dirty="0" smtClean="0">
                <a:hlinkClick r:id="rId8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pics-about-space.com/solar-system-mars-from-space?p=1</a:t>
            </a:r>
            <a:endParaRPr lang="en-US" sz="1600" dirty="0" smtClean="0"/>
          </a:p>
          <a:p>
            <a:r>
              <a:rPr lang="en-US" sz="1600" dirty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www.kidzworld.com/article/168-basics-of-our-solar-system</a:t>
            </a:r>
            <a:endParaRPr lang="en-US" sz="1600" dirty="0" smtClean="0"/>
          </a:p>
          <a:p>
            <a:r>
              <a:rPr lang="en-US" sz="1600" dirty="0">
                <a:hlinkClick r:id="rId11"/>
              </a:rPr>
              <a:t>http://</a:t>
            </a:r>
            <a:r>
              <a:rPr lang="en-US" sz="1600" dirty="0" smtClean="0">
                <a:hlinkClick r:id="rId11"/>
              </a:rPr>
              <a:t>sciencespin-36.scholastic.com/issues/11_01_14/book</a:t>
            </a:r>
            <a:r>
              <a:rPr lang="en-US" sz="1600" dirty="0" smtClean="0"/>
              <a:t>								</a:t>
            </a:r>
          </a:p>
          <a:p>
            <a:r>
              <a:rPr lang="en-US" sz="1600" dirty="0">
                <a:hlinkClick r:id="rId12"/>
              </a:rPr>
              <a:t>http://www.universetoday.com/20489/moon-compared-to-earth</a:t>
            </a:r>
            <a:r>
              <a:rPr lang="en-US" sz="1600" dirty="0" smtClean="0">
                <a:hlinkClick r:id="rId12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13"/>
              </a:rPr>
              <a:t>http://</a:t>
            </a:r>
            <a:r>
              <a:rPr lang="en-US" sz="1600" dirty="0" smtClean="0">
                <a:hlinkClick r:id="rId13"/>
              </a:rPr>
              <a:t>images.fineartamerica.com/images-medium-large/close-up-of-the-surface-of-the-moon-stockbyte.jpg</a:t>
            </a:r>
            <a:endParaRPr lang="en-US" sz="1600" dirty="0" smtClean="0"/>
          </a:p>
          <a:p>
            <a:r>
              <a:rPr lang="en-US" sz="1600" dirty="0">
                <a:hlinkClick r:id="rId14"/>
              </a:rPr>
              <a:t>https://www.pinterest.com/pin/567875834240737278</a:t>
            </a:r>
            <a:r>
              <a:rPr lang="en-US" sz="1600" dirty="0" smtClean="0">
                <a:hlinkClick r:id="rId14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15"/>
              </a:rPr>
              <a:t>http://</a:t>
            </a:r>
            <a:r>
              <a:rPr lang="en-US" sz="1600" dirty="0" smtClean="0">
                <a:hlinkClick r:id="rId15"/>
              </a:rPr>
              <a:t>spaceplace.nasa.gov/review/dr-marc-earth/moon-phases.html</a:t>
            </a:r>
            <a:endParaRPr lang="en-US" sz="1600" dirty="0" smtClean="0"/>
          </a:p>
          <a:p>
            <a:r>
              <a:rPr lang="en-US" sz="1600" dirty="0">
                <a:hlinkClick r:id="rId16"/>
              </a:rPr>
              <a:t>http://www.getnowapp.co/york-city-skyline</a:t>
            </a:r>
            <a:r>
              <a:rPr lang="en-US" sz="1600" dirty="0" smtClean="0">
                <a:hlinkClick r:id="rId16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17"/>
              </a:rPr>
              <a:t>http://quantum-cosmos.com/blog/2011/05/17/classifying-stars-luminosity-brightness-temperature-and-color</a:t>
            </a:r>
            <a:r>
              <a:rPr lang="en-US" sz="1600" dirty="0" smtClean="0">
                <a:hlinkClick r:id="rId17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18"/>
              </a:rPr>
              <a:t>http://</a:t>
            </a:r>
            <a:r>
              <a:rPr lang="en-US" sz="1600" dirty="0" smtClean="0">
                <a:hlinkClick r:id="rId18"/>
              </a:rPr>
              <a:t>www.souledout.org/nightsky/orionavigation/orionavigation.html</a:t>
            </a:r>
            <a:endParaRPr lang="en-US" sz="1600" dirty="0" smtClean="0"/>
          </a:p>
          <a:p>
            <a:r>
              <a:rPr lang="en-US" sz="1600" dirty="0">
                <a:hlinkClick r:id="rId19"/>
              </a:rPr>
              <a:t>https://</a:t>
            </a:r>
            <a:r>
              <a:rPr lang="en-US" sz="1600" dirty="0" smtClean="0">
                <a:hlinkClick r:id="rId19"/>
              </a:rPr>
              <a:t>www.geocaching.com/geocache/GC1DW62_the-big-dipper-merak</a:t>
            </a:r>
            <a:endParaRPr lang="en-US" sz="1600" dirty="0" smtClean="0"/>
          </a:p>
          <a:p>
            <a:r>
              <a:rPr lang="en-US" sz="1600" dirty="0">
                <a:hlinkClick r:id="rId20"/>
              </a:rPr>
              <a:t>http://www.pandastew.com/science/how-small-we-are/attachment/7-our-sun-compared-to-other-stars</a:t>
            </a:r>
            <a:r>
              <a:rPr lang="en-US" sz="1600" dirty="0" smtClean="0">
                <a:hlinkClick r:id="rId20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21"/>
              </a:rPr>
              <a:t>http://</a:t>
            </a:r>
            <a:r>
              <a:rPr lang="en-US" sz="1600" dirty="0" smtClean="0">
                <a:hlinkClick r:id="rId21"/>
              </a:rPr>
              <a:t>pics-about-space.com/sun-moon-earth-orbit?p=1</a:t>
            </a:r>
            <a:endParaRPr lang="en-US" sz="1600" dirty="0" smtClean="0"/>
          </a:p>
          <a:p>
            <a:endParaRPr lang="en-US" sz="1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08777" y="191067"/>
            <a:ext cx="641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311" y="1314449"/>
            <a:ext cx="8666328" cy="487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55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22424" y="218362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931" y="50383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89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08776" y="163771"/>
            <a:ext cx="641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020" y="723331"/>
            <a:ext cx="4114146" cy="566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460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36071" y="191068"/>
            <a:ext cx="764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11" y="1820315"/>
            <a:ext cx="9805198" cy="365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15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08777" y="177419"/>
            <a:ext cx="1323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7"/>
          <a:stretch/>
        </p:blipFill>
        <p:spPr>
          <a:xfrm>
            <a:off x="1503527" y="887105"/>
            <a:ext cx="8696506" cy="544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35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81480" y="232011"/>
            <a:ext cx="682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26" y="878755"/>
            <a:ext cx="7753910" cy="548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542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08777" y="218362"/>
            <a:ext cx="545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131" y="506958"/>
            <a:ext cx="6359857" cy="601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81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196</TotalTime>
  <Words>58</Words>
  <Application>Microsoft Office PowerPoint</Application>
  <PresentationFormat>Widescreen</PresentationFormat>
  <Paragraphs>56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Century Gothic</vt:lpstr>
      <vt:lpstr>Wingdings 3</vt:lpstr>
      <vt:lpstr>Ion</vt:lpstr>
      <vt:lpstr>Space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Space Test</dc:title>
  <dc:creator>Abby Harnack</dc:creator>
  <cp:lastModifiedBy>Abby Harnack</cp:lastModifiedBy>
  <cp:revision>14</cp:revision>
  <dcterms:created xsi:type="dcterms:W3CDTF">2017-01-16T15:15:40Z</dcterms:created>
  <dcterms:modified xsi:type="dcterms:W3CDTF">2017-01-16T18:32:38Z</dcterms:modified>
</cp:coreProperties>
</file>