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jcdb4FAL7A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CfDJlVFKTk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jkpap_gMpM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0401" y="0"/>
            <a:ext cx="6167946" cy="1264093"/>
          </a:xfrm>
        </p:spPr>
        <p:txBody>
          <a:bodyPr/>
          <a:lstStyle/>
          <a:p>
            <a:r>
              <a:rPr lang="en-US" sz="7200" dirty="0" smtClean="0"/>
              <a:t>Point of View</a:t>
            </a:r>
            <a:endParaRPr lang="en-US" sz="7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394" y="1465489"/>
            <a:ext cx="3176659" cy="4470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8999" y="6137739"/>
            <a:ext cx="3861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Who do YOU see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8688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0112" y="174171"/>
            <a:ext cx="7678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u="sng" dirty="0" smtClean="0">
                <a:solidFill>
                  <a:schemeClr val="accent2"/>
                </a:solidFill>
              </a:rPr>
              <a:t>First Person Point of View </a:t>
            </a:r>
            <a:endParaRPr lang="en-US" sz="4800" i="1" u="sng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9543" y="1233713"/>
            <a:ext cx="841828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The narrator is part of the story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Common Pronouns: </a:t>
            </a:r>
            <a:r>
              <a:rPr lang="en-US" sz="2800" dirty="0" smtClean="0">
                <a:solidFill>
                  <a:schemeClr val="accent2"/>
                </a:solidFill>
              </a:rPr>
              <a:t>I, We, Me, Myself</a:t>
            </a:r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Example: </a:t>
            </a:r>
            <a:r>
              <a:rPr lang="en-US" sz="2800" dirty="0" smtClean="0">
                <a:solidFill>
                  <a:schemeClr val="accent2"/>
                </a:solidFill>
              </a:rPr>
              <a:t>I</a:t>
            </a:r>
            <a:r>
              <a:rPr lang="en-US" sz="2800" dirty="0" smtClean="0"/>
              <a:t> felt sick because </a:t>
            </a:r>
            <a:r>
              <a:rPr lang="en-US" sz="2800" dirty="0" smtClean="0">
                <a:solidFill>
                  <a:schemeClr val="accent2"/>
                </a:solidFill>
              </a:rPr>
              <a:t>I</a:t>
            </a:r>
            <a:r>
              <a:rPr lang="en-US" sz="2800" dirty="0" smtClean="0"/>
              <a:t> ate so many chocolate chip cookies.  </a:t>
            </a:r>
            <a:r>
              <a:rPr lang="en-US" sz="2800" dirty="0" smtClean="0">
                <a:solidFill>
                  <a:schemeClr val="accent2"/>
                </a:solidFill>
              </a:rPr>
              <a:t>My</a:t>
            </a:r>
            <a:r>
              <a:rPr lang="en-US" sz="2800" dirty="0" smtClean="0"/>
              <a:t> mother was not very happy with </a:t>
            </a:r>
            <a:r>
              <a:rPr lang="en-US" sz="2800" dirty="0" smtClean="0">
                <a:solidFill>
                  <a:schemeClr val="accent2"/>
                </a:solidFill>
              </a:rPr>
              <a:t>me</a:t>
            </a:r>
            <a:r>
              <a:rPr lang="en-US" sz="2800" dirty="0" smtClean="0"/>
              <a:t>.</a:t>
            </a:r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When you read a story in first person, it is as if you were hearing the words right from the character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507" y="1233713"/>
            <a:ext cx="1203324" cy="13056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008" y="61739"/>
            <a:ext cx="1203324" cy="13056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491" y="2785525"/>
            <a:ext cx="1203324" cy="130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332" y="4091131"/>
            <a:ext cx="1203324" cy="13056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008" y="5283780"/>
            <a:ext cx="1203324" cy="130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9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7256" y="174172"/>
            <a:ext cx="7604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u="sng" dirty="0" smtClean="0">
                <a:solidFill>
                  <a:schemeClr val="accent2"/>
                </a:solidFill>
              </a:rPr>
              <a:t>Third Person Point of View</a:t>
            </a:r>
            <a:endParaRPr lang="en-US" sz="4800" i="1" u="sng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5300" y="1930400"/>
            <a:ext cx="780868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The narrator is outside the story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Common Pronouns: </a:t>
            </a:r>
            <a:r>
              <a:rPr lang="en-US" sz="2800" dirty="0" smtClean="0">
                <a:solidFill>
                  <a:schemeClr val="accent2"/>
                </a:solidFill>
              </a:rPr>
              <a:t>She, They, He, Hers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accent2"/>
              </a:solidFill>
            </a:endParaRPr>
          </a:p>
          <a:p>
            <a:pPr algn="ctr"/>
            <a:endParaRPr lang="en-US" sz="2800" dirty="0">
              <a:solidFill>
                <a:schemeClr val="accent2"/>
              </a:solidFill>
            </a:endParaRPr>
          </a:p>
          <a:p>
            <a:pPr algn="ctr"/>
            <a:r>
              <a:rPr lang="en-US" sz="2800" dirty="0" smtClean="0"/>
              <a:t>Example:  The little boy and girl begged </a:t>
            </a:r>
            <a:r>
              <a:rPr lang="en-US" sz="2800" dirty="0" smtClean="0">
                <a:solidFill>
                  <a:schemeClr val="accent2"/>
                </a:solidFill>
              </a:rPr>
              <a:t>their</a:t>
            </a:r>
            <a:r>
              <a:rPr lang="en-US" sz="2800" dirty="0" smtClean="0"/>
              <a:t> mother for a puppy, but</a:t>
            </a:r>
            <a:r>
              <a:rPr lang="en-US" sz="2800" dirty="0" smtClean="0">
                <a:solidFill>
                  <a:schemeClr val="accent2"/>
                </a:solidFill>
              </a:rPr>
              <a:t> she </a:t>
            </a:r>
            <a:r>
              <a:rPr lang="en-US" sz="2800" dirty="0" smtClean="0"/>
              <a:t>wouldn’t let</a:t>
            </a:r>
            <a:r>
              <a:rPr lang="en-US" sz="2800" dirty="0" smtClean="0">
                <a:solidFill>
                  <a:schemeClr val="accent2"/>
                </a:solidFill>
              </a:rPr>
              <a:t> them </a:t>
            </a:r>
            <a:r>
              <a:rPr lang="en-US" sz="2800" dirty="0" smtClean="0"/>
              <a:t>have one.</a:t>
            </a:r>
            <a:endParaRPr lang="en-US" sz="2800" dirty="0"/>
          </a:p>
          <a:p>
            <a:pPr algn="ctr"/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7" r="15194"/>
          <a:stretch/>
        </p:blipFill>
        <p:spPr>
          <a:xfrm>
            <a:off x="9231563" y="4122058"/>
            <a:ext cx="2684666" cy="25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12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1485" y="1573075"/>
            <a:ext cx="802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Which point of view is the narrator using?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How do you know?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381175" y="4318392"/>
            <a:ext cx="52670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www.youtube.com/watch?v=Ajcdb4FAL7A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75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1658" y="2815771"/>
            <a:ext cx="6270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3</a:t>
            </a:r>
            <a:r>
              <a:rPr lang="en-US" sz="4400" baseline="30000" dirty="0" smtClean="0"/>
              <a:t>rd</a:t>
            </a:r>
            <a:r>
              <a:rPr lang="en-US" sz="4400" dirty="0" smtClean="0"/>
              <a:t> Person Point of View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1512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3427" y="1965849"/>
            <a:ext cx="84618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Which point of view is the narrator using?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How do you know?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2554265" y="4797362"/>
            <a:ext cx="52401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www.youtube.com/watch?v=JCfDJlVFKTk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72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62629" y="2989943"/>
            <a:ext cx="70249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1</a:t>
            </a:r>
            <a:r>
              <a:rPr lang="en-US" sz="4400" baseline="30000" dirty="0" smtClean="0"/>
              <a:t>st</a:t>
            </a:r>
            <a:r>
              <a:rPr lang="en-US" sz="4400" dirty="0" smtClean="0"/>
              <a:t> Person Point of View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85450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5314" y="1864249"/>
            <a:ext cx="80554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Which point of view is the narrator using?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How do you know?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2676427" y="4318391"/>
            <a:ext cx="5373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www.youtube.com/watch?v=Qjkpap_gMpM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15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6457" y="2888343"/>
            <a:ext cx="61744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3</a:t>
            </a:r>
            <a:r>
              <a:rPr lang="en-US" sz="4400" baseline="30000" dirty="0" smtClean="0"/>
              <a:t>rd</a:t>
            </a:r>
            <a:r>
              <a:rPr lang="en-US" sz="4400" dirty="0" smtClean="0"/>
              <a:t> Person Point of View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0095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</TotalTime>
  <Words>184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Point of 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 of View</dc:title>
  <dc:creator>Microsoft account</dc:creator>
  <cp:lastModifiedBy>Microsoft account</cp:lastModifiedBy>
  <cp:revision>7</cp:revision>
  <dcterms:created xsi:type="dcterms:W3CDTF">2014-10-12T22:56:40Z</dcterms:created>
  <dcterms:modified xsi:type="dcterms:W3CDTF">2014-10-13T00:06:01Z</dcterms:modified>
</cp:coreProperties>
</file>