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0" d="100"/>
          <a:sy n="70" d="100"/>
        </p:scale>
        <p:origin x="73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9/20/2016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9/20/2016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9/20/2016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9/20/2016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9/20/2016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9/20/2016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9/20/2016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Ajcdb4FAL7A" TargetMode="Externa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JCfDJlVFKTk" TargetMode="Externa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Qjkpap_gMpM" TargetMode="Externa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30401" y="0"/>
            <a:ext cx="6167946" cy="1264093"/>
          </a:xfrm>
        </p:spPr>
        <p:txBody>
          <a:bodyPr/>
          <a:lstStyle/>
          <a:p>
            <a:r>
              <a:rPr lang="en-US" sz="7200" dirty="0" smtClean="0"/>
              <a:t>Point of View</a:t>
            </a:r>
            <a:endParaRPr lang="en-US" sz="7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1394" y="1465489"/>
            <a:ext cx="3176659" cy="447085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418999" y="6137739"/>
            <a:ext cx="38614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Who do YOU see</a:t>
            </a:r>
            <a:r>
              <a:rPr lang="en-US" sz="2800" dirty="0" smtClean="0"/>
              <a:t>?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686885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40112" y="174171"/>
            <a:ext cx="767805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i="1" u="sng" dirty="0" smtClean="0">
                <a:solidFill>
                  <a:schemeClr val="accent2"/>
                </a:solidFill>
              </a:rPr>
              <a:t>First Person Point of View </a:t>
            </a:r>
            <a:endParaRPr lang="en-US" sz="4800" i="1" u="sng" dirty="0">
              <a:solidFill>
                <a:schemeClr val="accent2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59543" y="1233713"/>
            <a:ext cx="8418286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US" sz="2800" dirty="0" smtClean="0"/>
              <a:t>The narrator is part of the story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US" sz="2800" dirty="0" smtClean="0"/>
              <a:t>Common Pronouns: </a:t>
            </a:r>
            <a:r>
              <a:rPr lang="en-US" sz="2800" dirty="0" smtClean="0">
                <a:solidFill>
                  <a:schemeClr val="accent2"/>
                </a:solidFill>
              </a:rPr>
              <a:t>I, We, Me, Myself</a:t>
            </a:r>
          </a:p>
          <a:p>
            <a:pPr algn="ctr"/>
            <a:endParaRPr lang="en-US" sz="2800" dirty="0" smtClean="0"/>
          </a:p>
          <a:p>
            <a:pPr algn="ctr"/>
            <a:endParaRPr lang="en-US" sz="2800" dirty="0"/>
          </a:p>
          <a:p>
            <a:pPr algn="ctr"/>
            <a:r>
              <a:rPr lang="en-US" sz="2800" dirty="0" smtClean="0"/>
              <a:t>Example: </a:t>
            </a:r>
            <a:r>
              <a:rPr lang="en-US" sz="2800" dirty="0" smtClean="0">
                <a:solidFill>
                  <a:schemeClr val="accent2"/>
                </a:solidFill>
              </a:rPr>
              <a:t>I</a:t>
            </a:r>
            <a:r>
              <a:rPr lang="en-US" sz="2800" dirty="0" smtClean="0"/>
              <a:t> felt sick because </a:t>
            </a:r>
            <a:r>
              <a:rPr lang="en-US" sz="2800" dirty="0" smtClean="0">
                <a:solidFill>
                  <a:schemeClr val="accent2"/>
                </a:solidFill>
              </a:rPr>
              <a:t>I</a:t>
            </a:r>
            <a:r>
              <a:rPr lang="en-US" sz="2800" dirty="0" smtClean="0"/>
              <a:t> ate so many chocolate chip cookies.  </a:t>
            </a:r>
            <a:r>
              <a:rPr lang="en-US" sz="2800" dirty="0" smtClean="0">
                <a:solidFill>
                  <a:schemeClr val="accent2"/>
                </a:solidFill>
              </a:rPr>
              <a:t>My</a:t>
            </a:r>
            <a:r>
              <a:rPr lang="en-US" sz="2800" dirty="0" smtClean="0"/>
              <a:t> mother was not very happy with </a:t>
            </a:r>
            <a:r>
              <a:rPr lang="en-US" sz="2800" dirty="0" smtClean="0">
                <a:solidFill>
                  <a:schemeClr val="accent2"/>
                </a:solidFill>
              </a:rPr>
              <a:t>me</a:t>
            </a:r>
            <a:r>
              <a:rPr lang="en-US" sz="2800" dirty="0" smtClean="0"/>
              <a:t>.</a:t>
            </a:r>
          </a:p>
          <a:p>
            <a:pPr algn="ctr"/>
            <a:endParaRPr lang="en-US" sz="2800" dirty="0" smtClean="0"/>
          </a:p>
          <a:p>
            <a:pPr algn="ctr"/>
            <a:endParaRPr lang="en-US" sz="2800" dirty="0"/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US" sz="2800" dirty="0" smtClean="0"/>
              <a:t>When you read a story in first person, it is as if you were hearing the words right from the </a:t>
            </a:r>
            <a:r>
              <a:rPr lang="en-US" sz="2800" dirty="0" smtClean="0"/>
              <a:t>character.</a:t>
            </a:r>
            <a:endParaRPr lang="en-US" sz="2800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09507" y="1233713"/>
            <a:ext cx="1203324" cy="130560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63008" y="61739"/>
            <a:ext cx="1203324" cy="130560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9491" y="2785525"/>
            <a:ext cx="1203324" cy="130560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66332" y="4091131"/>
            <a:ext cx="1203324" cy="130560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63008" y="5283780"/>
            <a:ext cx="1203324" cy="1305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0196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77256" y="174172"/>
            <a:ext cx="760477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i="1" u="sng" dirty="0" smtClean="0">
                <a:solidFill>
                  <a:schemeClr val="accent2"/>
                </a:solidFill>
              </a:rPr>
              <a:t>Third Person Point of View</a:t>
            </a:r>
            <a:endParaRPr lang="en-US" sz="4800" i="1" u="sng" dirty="0">
              <a:solidFill>
                <a:schemeClr val="accent2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75300" y="1930400"/>
            <a:ext cx="7808686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US" sz="2800" dirty="0" smtClean="0"/>
              <a:t>The narrator is outside the story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US" sz="2800" dirty="0" smtClean="0"/>
              <a:t>Common Pronouns: </a:t>
            </a:r>
            <a:r>
              <a:rPr lang="en-US" sz="2800" dirty="0" smtClean="0">
                <a:solidFill>
                  <a:schemeClr val="accent2"/>
                </a:solidFill>
              </a:rPr>
              <a:t>She, They, He, Hers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endParaRPr lang="en-US" sz="2800" dirty="0" smtClean="0">
              <a:solidFill>
                <a:schemeClr val="accent2"/>
              </a:solidFill>
            </a:endParaRPr>
          </a:p>
          <a:p>
            <a:pPr algn="ctr"/>
            <a:endParaRPr lang="en-US" sz="2800" dirty="0">
              <a:solidFill>
                <a:schemeClr val="accent2"/>
              </a:solidFill>
            </a:endParaRPr>
          </a:p>
          <a:p>
            <a:pPr algn="ctr"/>
            <a:r>
              <a:rPr lang="en-US" sz="2800" dirty="0" smtClean="0"/>
              <a:t>Example:  The little boy and girl begged </a:t>
            </a:r>
            <a:r>
              <a:rPr lang="en-US" sz="2800" dirty="0" smtClean="0">
                <a:solidFill>
                  <a:schemeClr val="accent2"/>
                </a:solidFill>
              </a:rPr>
              <a:t>their</a:t>
            </a:r>
            <a:r>
              <a:rPr lang="en-US" sz="2800" dirty="0" smtClean="0"/>
              <a:t> mother for a puppy, but</a:t>
            </a:r>
            <a:r>
              <a:rPr lang="en-US" sz="2800" dirty="0" smtClean="0">
                <a:solidFill>
                  <a:schemeClr val="accent2"/>
                </a:solidFill>
              </a:rPr>
              <a:t> she </a:t>
            </a:r>
            <a:r>
              <a:rPr lang="en-US" sz="2800" dirty="0" smtClean="0"/>
              <a:t>wouldn’t let</a:t>
            </a:r>
            <a:r>
              <a:rPr lang="en-US" sz="2800" dirty="0" smtClean="0">
                <a:solidFill>
                  <a:schemeClr val="accent2"/>
                </a:solidFill>
              </a:rPr>
              <a:t> them </a:t>
            </a:r>
            <a:r>
              <a:rPr lang="en-US" sz="2800" dirty="0" smtClean="0"/>
              <a:t>have one.</a:t>
            </a:r>
            <a:endParaRPr lang="en-US" sz="2800" dirty="0"/>
          </a:p>
          <a:p>
            <a:pPr algn="ctr"/>
            <a:endParaRPr lang="en-US" sz="28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87" r="15194"/>
          <a:stretch/>
        </p:blipFill>
        <p:spPr>
          <a:xfrm>
            <a:off x="9231563" y="4122058"/>
            <a:ext cx="2684666" cy="25588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5122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01485" y="1573075"/>
            <a:ext cx="8026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Which point of view is the narrator using?</a:t>
            </a:r>
          </a:p>
          <a:p>
            <a:pPr algn="ctr"/>
            <a:endParaRPr lang="en-US" sz="3200" dirty="0" smtClean="0"/>
          </a:p>
          <a:p>
            <a:pPr algn="ctr"/>
            <a:r>
              <a:rPr lang="en-US" sz="3200" dirty="0" smtClean="0"/>
              <a:t>How do you know?</a:t>
            </a:r>
            <a:endParaRPr lang="en-US" sz="3200" dirty="0"/>
          </a:p>
        </p:txBody>
      </p:sp>
      <p:sp>
        <p:nvSpPr>
          <p:cNvPr id="4" name="Rectangle 3"/>
          <p:cNvSpPr/>
          <p:nvPr/>
        </p:nvSpPr>
        <p:spPr>
          <a:xfrm>
            <a:off x="2381175" y="4318392"/>
            <a:ext cx="526701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www.youtube.com/watch?v=Ajcdb4FAL7A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7752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91658" y="2815771"/>
            <a:ext cx="627017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3</a:t>
            </a:r>
            <a:r>
              <a:rPr lang="en-US" sz="4400" baseline="30000" dirty="0" smtClean="0"/>
              <a:t>rd</a:t>
            </a:r>
            <a:r>
              <a:rPr lang="en-US" sz="4400" dirty="0" smtClean="0"/>
              <a:t> Person Point of View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2515129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43427" y="1965849"/>
            <a:ext cx="8461829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dirty="0"/>
              <a:t>Which point of view is the narrator using?</a:t>
            </a:r>
          </a:p>
          <a:p>
            <a:pPr algn="ctr"/>
            <a:endParaRPr lang="en-US" sz="3200" dirty="0"/>
          </a:p>
          <a:p>
            <a:pPr algn="ctr"/>
            <a:r>
              <a:rPr lang="en-US" sz="3200" dirty="0"/>
              <a:t>How do you know?</a:t>
            </a:r>
          </a:p>
        </p:txBody>
      </p:sp>
      <p:sp>
        <p:nvSpPr>
          <p:cNvPr id="3" name="Rectangle 2"/>
          <p:cNvSpPr/>
          <p:nvPr/>
        </p:nvSpPr>
        <p:spPr>
          <a:xfrm>
            <a:off x="2554265" y="4797362"/>
            <a:ext cx="524015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www.youtube.com/watch?v=JCfDJlVFKTk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3723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162629" y="2989943"/>
            <a:ext cx="702491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1</a:t>
            </a:r>
            <a:r>
              <a:rPr lang="en-US" sz="4400" baseline="30000" dirty="0" smtClean="0"/>
              <a:t>st</a:t>
            </a:r>
            <a:r>
              <a:rPr lang="en-US" sz="4400" dirty="0" smtClean="0"/>
              <a:t> Person Point of View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3854506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335314" y="1864249"/>
            <a:ext cx="8055429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dirty="0"/>
              <a:t>Which point of view is the narrator using?</a:t>
            </a:r>
          </a:p>
          <a:p>
            <a:pPr algn="ctr"/>
            <a:endParaRPr lang="en-US" sz="3200" dirty="0"/>
          </a:p>
          <a:p>
            <a:pPr algn="ctr"/>
            <a:r>
              <a:rPr lang="en-US" sz="3200" dirty="0"/>
              <a:t>How do you know?</a:t>
            </a:r>
          </a:p>
        </p:txBody>
      </p:sp>
      <p:sp>
        <p:nvSpPr>
          <p:cNvPr id="3" name="Rectangle 2"/>
          <p:cNvSpPr/>
          <p:nvPr/>
        </p:nvSpPr>
        <p:spPr>
          <a:xfrm>
            <a:off x="2676427" y="4318391"/>
            <a:ext cx="537320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www.youtube.com/watch?v=Qjkpap_gMpM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0155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96457" y="2888343"/>
            <a:ext cx="617444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/>
              <a:t>3</a:t>
            </a:r>
            <a:r>
              <a:rPr lang="en-US" sz="4400" baseline="30000" dirty="0" smtClean="0"/>
              <a:t>rd</a:t>
            </a:r>
            <a:r>
              <a:rPr lang="en-US" sz="4400" dirty="0" smtClean="0"/>
              <a:t> Person Point of View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1500959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8C59B386-999D-4CB6-B907-9F3997C027C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107</TotalTime>
  <Words>185</Words>
  <Application>Microsoft Office PowerPoint</Application>
  <PresentationFormat>Widescreen</PresentationFormat>
  <Paragraphs>32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Trebuchet MS</vt:lpstr>
      <vt:lpstr>Wingdings 3</vt:lpstr>
      <vt:lpstr>Facet</vt:lpstr>
      <vt:lpstr>Point of View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Point of View</dc:title>
  <dc:creator>Microsoft account</dc:creator>
  <cp:lastModifiedBy>Abby Harnack</cp:lastModifiedBy>
  <cp:revision>10</cp:revision>
  <dcterms:created xsi:type="dcterms:W3CDTF">2014-10-12T22:56:40Z</dcterms:created>
  <dcterms:modified xsi:type="dcterms:W3CDTF">2016-09-20T19:17:10Z</dcterms:modified>
</cp:coreProperties>
</file>