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ingus.ru/load/31" TargetMode="External"/><Relationship Id="rId3" Type="http://schemas.openxmlformats.org/officeDocument/2006/relationships/hyperlink" Target="http://www.windows2universe.org/venus/venus.html" TargetMode="External"/><Relationship Id="rId7" Type="http://schemas.openxmlformats.org/officeDocument/2006/relationships/hyperlink" Target="http://www.hngn.com/articles/33059/20140605/saturn-northern-lights-caught-dancing-by-hubble-telescope.htm" TargetMode="External"/><Relationship Id="rId2" Type="http://schemas.openxmlformats.org/officeDocument/2006/relationships/hyperlink" Target="http://www.universetoday.com/13943/mercur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hemonitordaily.com/jupiter-is-a-stormy-planet/27588/" TargetMode="External"/><Relationship Id="rId5" Type="http://schemas.openxmlformats.org/officeDocument/2006/relationships/hyperlink" Target="http://time.com/3502724/mars-one-colony-mit-bas-landsdorp/" TargetMode="External"/><Relationship Id="rId10" Type="http://schemas.openxmlformats.org/officeDocument/2006/relationships/hyperlink" Target="http://i.huffpost.com/gen/3908838/images/o-THE-SOLAR-SYSTEM-facebook.jpg" TargetMode="External"/><Relationship Id="rId4" Type="http://schemas.openxmlformats.org/officeDocument/2006/relationships/hyperlink" Target="https://www.pexels.com/search/earth/" TargetMode="External"/><Relationship Id="rId9" Type="http://schemas.openxmlformats.org/officeDocument/2006/relationships/hyperlink" Target="http://spore.wikia.com/wiki/File:Neptune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google.com/url?sa=i&amp;rct=j&amp;q=&amp;esrc=s&amp;source=images&amp;cd=&amp;cad=rja&amp;uact=8&amp;ved=0ahUKEwiCzb6oyNTRAhWF6oMKHZlvDFkQjRwIBw&amp;url=http://time.com/3502724/mars-one-colony-mit-bas-landsdorp/&amp;bvm=bv.144224172,d.amc&amp;psig=AFQjCNE8dAAl0nM2BlXHIGhVVMiUkXE1eA&amp;ust=1485133698150748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687" y="499906"/>
            <a:ext cx="5940189" cy="59330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3792" y="523294"/>
            <a:ext cx="1609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Mercury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8542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36911" y="1863282"/>
            <a:ext cx="6895957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hlinkClick r:id="rId2"/>
            </a:endParaRP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://www.universetoday.com/13943/mercury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www.windows2universe.org/venus/venus.html</a:t>
            </a:r>
            <a:endParaRPr lang="en-US" dirty="0" smtClean="0"/>
          </a:p>
          <a:p>
            <a:r>
              <a:rPr lang="en-US" dirty="0">
                <a:hlinkClick r:id="rId4"/>
              </a:rPr>
              <a:t>https://www.pexels.com/search/earth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r>
              <a:rPr lang="en-US" dirty="0">
                <a:hlinkClick r:id="rId5"/>
              </a:rPr>
              <a:t>http://time.com/3502724/mars-one-colony-mit-bas-landsdorp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r>
              <a:rPr lang="en-US" dirty="0">
                <a:hlinkClick r:id="rId6"/>
              </a:rPr>
              <a:t>http://www.themonitordaily.com/jupiter-is-a-stormy-planet/27588</a:t>
            </a:r>
            <a:r>
              <a:rPr lang="en-US" dirty="0" smtClean="0">
                <a:hlinkClick r:id="rId6"/>
              </a:rPr>
              <a:t>/</a:t>
            </a:r>
            <a:endParaRPr lang="en-US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www.hngn.com/articles/33059/20140605/saturn-northern-lights-caught-dancing-by-hubble-telescope.htm</a:t>
            </a:r>
            <a:endParaRPr lang="en-US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www.fingus.ru/load/31</a:t>
            </a:r>
            <a:endParaRPr lang="en-US" dirty="0" smtClean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spore.wikia.com/wiki/File:Neptune.png</a:t>
            </a:r>
            <a:endParaRPr lang="en-US" dirty="0" smtClean="0"/>
          </a:p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i.huffpost.com/gen/3908838/images/o-THE-SOLAR-SYSTEM-facebook.jpg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00034" y="1493950"/>
            <a:ext cx="1365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4129836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92" y="727656"/>
            <a:ext cx="7529848" cy="56473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3792" y="523294"/>
            <a:ext cx="1609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Venus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96497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665" y="502491"/>
            <a:ext cx="5697907" cy="58403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9854" y="502491"/>
            <a:ext cx="1609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Earth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6598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mar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338" y="917933"/>
            <a:ext cx="8051716" cy="531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3792" y="523294"/>
            <a:ext cx="1609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Mars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57691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943" y="759853"/>
            <a:ext cx="7529848" cy="56473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3792" y="523294"/>
            <a:ext cx="1609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Jupiter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141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634" y="592339"/>
            <a:ext cx="7620000" cy="5930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6367" y="592339"/>
            <a:ext cx="1609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Saturn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97095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039" y="419636"/>
            <a:ext cx="5956747" cy="59567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9853" y="419636"/>
            <a:ext cx="1609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Uranus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35014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611" y="724436"/>
            <a:ext cx="7285149" cy="54638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2124" y="523294"/>
            <a:ext cx="1751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Neptune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64557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45" y="848930"/>
            <a:ext cx="11281893" cy="564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9567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17</TotalTime>
  <Words>40</Words>
  <Application>Microsoft Office PowerPoint</Application>
  <PresentationFormat>Widescreen</PresentationFormat>
  <Paragraphs>26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Abby Harnack</dc:creator>
  <cp:lastModifiedBy>Abby Harnack</cp:lastModifiedBy>
  <cp:revision>5</cp:revision>
  <dcterms:created xsi:type="dcterms:W3CDTF">2017-01-22T01:03:57Z</dcterms:created>
  <dcterms:modified xsi:type="dcterms:W3CDTF">2017-01-22T01:38:38Z</dcterms:modified>
</cp:coreProperties>
</file>