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D200B3F0-A9BC-48CE-8EB6-ECE965069900}" type="datetimeFigureOut">
              <a:rPr lang="en-US" dirty="0"/>
              <a:pPr/>
              <a:t>2/2/2017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9FFFF-3106-4DDB-AA62-0C80862170D6}" type="datetimeFigureOut">
              <a:rPr lang="en-US" dirty="0"/>
              <a:t>2/2/2017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38B7-AE95-4DC8-9A51-7A71F545B098}" type="datetimeFigureOut">
              <a:rPr lang="en-US" dirty="0"/>
              <a:t>2/2/2017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1EC2B-8188-4AC2-9F0D-8D09C51D505A}" type="datetimeFigureOut">
              <a:rPr lang="en-US" dirty="0"/>
              <a:t>2/2/2017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2B75E-944F-430B-BE5F-C69FA8823C04}" type="datetimeFigureOut">
              <a:rPr lang="en-US" dirty="0"/>
              <a:t>2/2/2017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E0DC7-7F53-471C-A711-B3DA6F2535F3}" type="datetimeFigureOut">
              <a:rPr lang="en-US" dirty="0"/>
              <a:t>2/2/2017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F4C9D-4618-451D-80C1-6A376BB42AB4}" type="datetimeFigureOut">
              <a:rPr lang="en-US" dirty="0"/>
              <a:t>2/2/2017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2318-CE40-42F6-962A-4C6D6CF697DB}" type="datetimeFigureOut">
              <a:rPr lang="en-US" dirty="0"/>
              <a:t>2/2/2017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76AC1-EB7F-4BEF-90D9-5764B50DAF8A}" type="datetimeFigureOut">
              <a:rPr lang="en-US" dirty="0"/>
              <a:t>2/2/2017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712A-F861-4AB0-A754-4F5A2033CD4B}" type="datetimeFigureOut">
              <a:rPr lang="en-US" dirty="0"/>
              <a:t>2/2/2017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507B7-F2DC-4B2C-B14D-58A9766807A2}" type="datetimeFigureOut">
              <a:rPr lang="en-US" dirty="0"/>
              <a:t>2/2/2017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A483D-5CB4-4842-8F2F-05D5276ACF63}" type="datetimeFigureOut">
              <a:rPr lang="en-US" dirty="0"/>
              <a:t>2/2/2017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CE32E-9DC0-47C8-A657-48F5C3E4A10B}" type="datetimeFigureOut">
              <a:rPr lang="en-US" dirty="0"/>
              <a:t>2/2/2017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F5C0D-8C3A-4771-A43D-83937FC700D4}" type="datetimeFigureOut">
              <a:rPr lang="en-US" dirty="0"/>
              <a:t>2/2/2017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3D2D6-FCC2-425A-A4A7-8058E8C01CB1}" type="datetimeFigureOut">
              <a:rPr lang="en-US" dirty="0"/>
              <a:t>2/2/2017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F2683-E6E7-4CC3-9EEE-7854DD4F3545}" type="datetimeFigureOut">
              <a:rPr lang="en-US" dirty="0"/>
              <a:t>2/2/2017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20F81-B39D-4CBB-8BF3-5D6E395D0F72}" type="datetimeFigureOut">
              <a:rPr lang="en-US" dirty="0"/>
              <a:t>2/2/2017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564B320A-89BA-47B2-A525-92E8D10B06E4}" type="datetimeFigureOut">
              <a:rPr lang="en-US" dirty="0"/>
              <a:t>2/2/2017</a:t>
            </a:fld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nnersworld.com/international-space-station/space-station-treadmill-to-become-space-junk" TargetMode="External"/><Relationship Id="rId2" Type="http://schemas.openxmlformats.org/officeDocument/2006/relationships/hyperlink" Target="http://www.bbc.co.uk/science/space/solarsystem/astronauts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home.bt.com/science-news/9-reasons-why-eating-in-outer-space-is-more-difficult-than-you-think-11363972649317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235" y="2658671"/>
            <a:ext cx="5218629" cy="32208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221"/>
          <a:stretch/>
        </p:blipFill>
        <p:spPr>
          <a:xfrm>
            <a:off x="762732" y="799164"/>
            <a:ext cx="3631847" cy="393954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76" r="21845"/>
          <a:stretch/>
        </p:blipFill>
        <p:spPr>
          <a:xfrm>
            <a:off x="7889950" y="702948"/>
            <a:ext cx="3548417" cy="3566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49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46022" y="4883876"/>
            <a:ext cx="9735959" cy="2677648"/>
          </a:xfrm>
        </p:spPr>
        <p:txBody>
          <a:bodyPr/>
          <a:lstStyle/>
          <a:p>
            <a:pPr algn="ctr"/>
            <a:r>
              <a:rPr lang="en-US" sz="2400" dirty="0" smtClean="0"/>
              <a:t>Resources</a:t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>
                <a:hlinkClick r:id="rId2"/>
              </a:rPr>
              <a:t>http://</a:t>
            </a:r>
            <a:r>
              <a:rPr lang="en-US" sz="2400" dirty="0" smtClean="0">
                <a:hlinkClick r:id="rId2"/>
              </a:rPr>
              <a:t>www.bbc.co.uk/science/space/solarsystem/astronauts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>
                <a:hlinkClick r:id="rId3"/>
              </a:rPr>
              <a:t>http://</a:t>
            </a:r>
            <a:r>
              <a:rPr lang="en-US" sz="2400" dirty="0" smtClean="0">
                <a:hlinkClick r:id="rId3"/>
              </a:rPr>
              <a:t>www.runnersworld.com/international-space-station/space-station-treadmill-to-become-space-junk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>
                <a:hlinkClick r:id="rId4"/>
              </a:rPr>
              <a:t>http</a:t>
            </a:r>
            <a:r>
              <a:rPr lang="en-US" sz="2400" dirty="0">
                <a:hlinkClick r:id="rId4"/>
              </a:rPr>
              <a:t>://</a:t>
            </a:r>
            <a:r>
              <a:rPr lang="en-US" sz="2400" dirty="0" smtClean="0">
                <a:hlinkClick r:id="rId4"/>
              </a:rPr>
              <a:t>home.bt.com/science-news/9-reasons-why-eating-in-outer-space-is-more-difficult-than-you-think-11363972649317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393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20</TotalTime>
  <Words>1</Words>
  <Application>Microsoft Office PowerPoint</Application>
  <PresentationFormat>Widescreen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Century Gothic</vt:lpstr>
      <vt:lpstr>Wingdings 3</vt:lpstr>
      <vt:lpstr>Ion Boardroom</vt:lpstr>
      <vt:lpstr>PowerPoint Presentation</vt:lpstr>
      <vt:lpstr>Resources  http://www.bbc.co.uk/science/space/solarsystem/astronauts http://www.runnersworld.com/international-space-station/space-station-treadmill-to-become-space-junk http://home.bt.com/science-news/9-reasons-why-eating-in-outer-space-is-more-difficult-than-you-think-11363972649317  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Abby Harnack</dc:creator>
  <cp:lastModifiedBy>Abby Harnack</cp:lastModifiedBy>
  <cp:revision>3</cp:revision>
  <dcterms:created xsi:type="dcterms:W3CDTF">2017-02-03T01:35:51Z</dcterms:created>
  <dcterms:modified xsi:type="dcterms:W3CDTF">2017-02-03T01:56:23Z</dcterms:modified>
</cp:coreProperties>
</file>