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2/3/2017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2/3/2017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2/3/2017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2/3/2017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2/3/2017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pod.nasa.gov/apod/image/0511/sunflame_soho_big.jpg" TargetMode="External"/><Relationship Id="rId2" Type="http://schemas.openxmlformats.org/officeDocument/2006/relationships/hyperlink" Target="http://www.enjoysmallthings.com/wp-content/uploads/2015/02/Stars_sizes-comparison-with-the-sun.pn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photographyblog.com/images/photo_of_the_week/15210107/Orion%20the%20Hunter.jpg" TargetMode="External"/><Relationship Id="rId5" Type="http://schemas.openxmlformats.org/officeDocument/2006/relationships/hyperlink" Target="http://students.strose.edu/birdt032/WBIbird/images/how.jpg" TargetMode="External"/><Relationship Id="rId4" Type="http://schemas.openxmlformats.org/officeDocument/2006/relationships/hyperlink" Target="https://www.odt.co.nz/files/story/2012/06/night_sky_over_the_mackenzie_country_photo_by_fras_4fd9b76b56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5851" y="1746915"/>
            <a:ext cx="10572000" cy="2183642"/>
          </a:xfrm>
        </p:spPr>
        <p:txBody>
          <a:bodyPr/>
          <a:lstStyle/>
          <a:p>
            <a:r>
              <a:rPr lang="en-US" dirty="0" smtClean="0"/>
              <a:t>True or False: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Planets are </a:t>
            </a:r>
            <a:br>
              <a:rPr lang="en-US" dirty="0" smtClean="0"/>
            </a:br>
            <a:r>
              <a:rPr lang="en-US" dirty="0" smtClean="0"/>
              <a:t>larger</a:t>
            </a:r>
            <a:r>
              <a:rPr lang="en-US" dirty="0"/>
              <a:t> </a:t>
            </a:r>
            <a:r>
              <a:rPr lang="en-US" dirty="0" smtClean="0"/>
              <a:t>than stars.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440" y="395785"/>
            <a:ext cx="5705912" cy="562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948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386" y="1012419"/>
            <a:ext cx="10572000" cy="2971051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True or False: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Stars are balls of </a:t>
            </a:r>
            <a:br>
              <a:rPr lang="en-US" dirty="0" smtClean="0"/>
            </a:br>
            <a:r>
              <a:rPr lang="en-US" dirty="0" smtClean="0"/>
              <a:t>hot glowing gases.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635" y="201139"/>
            <a:ext cx="4593609" cy="4593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909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183" y="859808"/>
            <a:ext cx="10572000" cy="2971051"/>
          </a:xfrm>
        </p:spPr>
        <p:txBody>
          <a:bodyPr/>
          <a:lstStyle/>
          <a:p>
            <a:r>
              <a:rPr lang="en-US" dirty="0" smtClean="0"/>
              <a:t>True or False: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Stars are best </a:t>
            </a:r>
            <a:br>
              <a:rPr lang="en-US" dirty="0" smtClean="0"/>
            </a:br>
            <a:r>
              <a:rPr lang="en-US" dirty="0" smtClean="0"/>
              <a:t>seen</a:t>
            </a:r>
            <a:r>
              <a:rPr lang="en-US" dirty="0"/>
              <a:t> </a:t>
            </a:r>
            <a:r>
              <a:rPr lang="en-US" dirty="0" smtClean="0"/>
              <a:t>in the country.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986" y="514970"/>
            <a:ext cx="5180276" cy="366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527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8115" y="1140337"/>
            <a:ext cx="5017592" cy="2971051"/>
          </a:xfrm>
        </p:spPr>
        <p:txBody>
          <a:bodyPr/>
          <a:lstStyle/>
          <a:p>
            <a:r>
              <a:rPr lang="en-US" sz="4400" dirty="0" smtClean="0"/>
              <a:t>True or False:</a:t>
            </a:r>
            <a:br>
              <a:rPr lang="en-US" sz="4400" dirty="0" smtClean="0"/>
            </a:b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 smtClean="0"/>
              <a:t>Scientists named constellations not too long ago.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820" y="504968"/>
            <a:ext cx="4438109" cy="585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215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0443" y="971475"/>
            <a:ext cx="6723563" cy="2971051"/>
          </a:xfrm>
        </p:spPr>
        <p:txBody>
          <a:bodyPr/>
          <a:lstStyle/>
          <a:p>
            <a:r>
              <a:rPr lang="en-US" dirty="0" smtClean="0"/>
              <a:t>True or False: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This constellation is Orion – The Hunter.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826" y="102761"/>
            <a:ext cx="4372999" cy="4708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131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9876" y="1039715"/>
            <a:ext cx="10572000" cy="2971051"/>
          </a:xfrm>
        </p:spPr>
        <p:txBody>
          <a:bodyPr/>
          <a:lstStyle/>
          <a:p>
            <a:pPr algn="ctr"/>
            <a:r>
              <a:rPr lang="en-US" dirty="0" smtClean="0"/>
              <a:t>Self-Assessment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600" dirty="0" smtClean="0"/>
              <a:t>1 Star – I know 1 or 2 answers.</a:t>
            </a:r>
            <a:br>
              <a:rPr lang="en-US" sz="3600" dirty="0" smtClean="0"/>
            </a:br>
            <a:r>
              <a:rPr lang="en-US" sz="3600" dirty="0" smtClean="0"/>
              <a:t>2 Stars – I know 3 or 4 answers.</a:t>
            </a:r>
            <a:br>
              <a:rPr lang="en-US" sz="3600" dirty="0" smtClean="0"/>
            </a:br>
            <a:r>
              <a:rPr lang="en-US" sz="3600" dirty="0" smtClean="0"/>
              <a:t>3 Stars – I know 5 answers.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275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410" y="4226062"/>
            <a:ext cx="10572000" cy="2971051"/>
          </a:xfrm>
        </p:spPr>
        <p:txBody>
          <a:bodyPr/>
          <a:lstStyle/>
          <a:p>
            <a:r>
              <a:rPr lang="en-US" dirty="0" smtClean="0"/>
              <a:t>Resources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  <a:hlinkClick r:id="rId2"/>
              </a:rPr>
              <a:t>http://</a:t>
            </a:r>
            <a:r>
              <a:rPr lang="en-US" sz="1800" dirty="0" smtClean="0">
                <a:solidFill>
                  <a:schemeClr val="tx1"/>
                </a:solidFill>
                <a:hlinkClick r:id="rId2"/>
              </a:rPr>
              <a:t>www.enjoysmallthings.com/wp-content/uploads/2015/02/Stars_sizes-comparison-with-the-sun.png</a:t>
            </a:r>
            <a:r>
              <a:rPr lang="en-US" sz="1800" dirty="0" smtClean="0">
                <a:solidFill>
                  <a:schemeClr val="tx1"/>
                </a:solidFill>
              </a:rPr>
              <a:t/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/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sz="1800" dirty="0" smtClean="0">
                <a:solidFill>
                  <a:schemeClr val="tx1"/>
                </a:solidFill>
                <a:hlinkClick r:id="rId3"/>
              </a:rPr>
              <a:t>apod.nasa.gov/apod/image/0511/sunflame_soho_big.jpg</a:t>
            </a:r>
            <a:r>
              <a:rPr lang="en-US" sz="1800" dirty="0" smtClean="0">
                <a:solidFill>
                  <a:schemeClr val="tx1"/>
                </a:solidFill>
              </a:rPr>
              <a:t/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/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  <a:hlinkClick r:id="rId4"/>
              </a:rPr>
              <a:t>https://</a:t>
            </a:r>
            <a:r>
              <a:rPr lang="en-US" sz="1800" dirty="0" smtClean="0">
                <a:solidFill>
                  <a:schemeClr val="tx1"/>
                </a:solidFill>
                <a:hlinkClick r:id="rId4"/>
              </a:rPr>
              <a:t>www.odt.co.nz/files/story/2012/06/night_sky_over_the_mackenzie_country_photo_by_fras_4fd9b76b56.JPG</a:t>
            </a:r>
            <a:r>
              <a:rPr lang="en-US" sz="1800" dirty="0" smtClean="0">
                <a:solidFill>
                  <a:schemeClr val="tx1"/>
                </a:solidFill>
              </a:rPr>
              <a:t/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/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  <a:hlinkClick r:id="rId5"/>
              </a:rPr>
              <a:t>http://</a:t>
            </a:r>
            <a:r>
              <a:rPr lang="en-US" sz="1800" dirty="0" smtClean="0">
                <a:solidFill>
                  <a:schemeClr val="tx1"/>
                </a:solidFill>
                <a:hlinkClick r:id="rId5"/>
              </a:rPr>
              <a:t>students.strose.edu/birdt032/WBIbird/images/how.jpg</a:t>
            </a:r>
            <a:r>
              <a:rPr lang="en-US" sz="1800" dirty="0" smtClean="0">
                <a:solidFill>
                  <a:schemeClr val="tx1"/>
                </a:solidFill>
              </a:rPr>
              <a:t/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/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  <a:hlinkClick r:id="rId6"/>
              </a:rPr>
              <a:t>http://</a:t>
            </a:r>
            <a:r>
              <a:rPr lang="en-US" sz="1800" dirty="0" smtClean="0">
                <a:solidFill>
                  <a:schemeClr val="tx1"/>
                </a:solidFill>
                <a:hlinkClick r:id="rId6"/>
              </a:rPr>
              <a:t>www.photographyblog.com/images/photo_of_the_week/15210107/Orion%20the%20Hunter.jpg</a:t>
            </a: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564687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20</TotalTime>
  <Words>18</Words>
  <Application>Microsoft Office PowerPoint</Application>
  <PresentationFormat>Widescreen</PresentationFormat>
  <Paragraphs>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Century Gothic</vt:lpstr>
      <vt:lpstr>Wingdings 2</vt:lpstr>
      <vt:lpstr>Quotable</vt:lpstr>
      <vt:lpstr>True or False:  Planets are  larger than stars.</vt:lpstr>
      <vt:lpstr>       True or False:  Stars are balls of  hot glowing gases.</vt:lpstr>
      <vt:lpstr>True or False:  Stars are best  seen in the country.</vt:lpstr>
      <vt:lpstr>True or False:  Scientists named constellations not too long ago.</vt:lpstr>
      <vt:lpstr>True or False:  This constellation is Orion – The Hunter.</vt:lpstr>
      <vt:lpstr>Self-Assessment  1 Star – I know 1 or 2 answers. 2 Stars – I know 3 or 4 answers. 3 Stars – I know 5 answers.</vt:lpstr>
      <vt:lpstr>Resources http://www.enjoysmallthings.com/wp-content/uploads/2015/02/Stars_sizes-comparison-with-the-sun.png  https://apod.nasa.gov/apod/image/0511/sunflame_soho_big.jpg  https://www.odt.co.nz/files/story/2012/06/night_sky_over_the_mackenzie_country_photo_by_fras_4fd9b76b56.JPG  http://students.strose.edu/birdt032/WBIbird/images/how.jpg  http://www.photographyblog.com/images/photo_of_the_week/15210107/Orion%20the%20Hunter.jpg  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True or False:  Planets are  larger than stars.</dc:title>
  <dc:creator>Abby Harnack</dc:creator>
  <cp:lastModifiedBy>Abby Harnack</cp:lastModifiedBy>
  <cp:revision>3</cp:revision>
  <dcterms:created xsi:type="dcterms:W3CDTF">2017-02-02T01:59:47Z</dcterms:created>
  <dcterms:modified xsi:type="dcterms:W3CDTF">2017-02-04T00:50:17Z</dcterms:modified>
</cp:coreProperties>
</file>