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2E397-6A36-4333-B671-2A6AAA3FAA2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35BE05-C2D1-4B4F-92C3-9A7F639DA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88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BE05-C2D1-4B4F-92C3-9A7F639DA6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36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ughertexture.com/vegetation-plants-textures/trees-png-with-alpha-transparency" TargetMode="External"/><Relationship Id="rId3" Type="http://schemas.openxmlformats.org/officeDocument/2006/relationships/hyperlink" Target="http://www.bbc.co.uk/bitesize/ks3/science/environment_earth_universe/astronomy_space/revision/4/" TargetMode="External"/><Relationship Id="rId7" Type="http://schemas.openxmlformats.org/officeDocument/2006/relationships/hyperlink" Target="http://www.storyjumper.com/book/index/18931318/Our-Golden-Sun" TargetMode="External"/><Relationship Id="rId2" Type="http://schemas.openxmlformats.org/officeDocument/2006/relationships/hyperlink" Target="https://sciencesource2.pearsoncanada.ca/resources/hotpotato_quiz_09_08_3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iximus.net/others/lahaina-noon-causes-shadows-to-stand-up-straight" TargetMode="External"/><Relationship Id="rId5" Type="http://schemas.openxmlformats.org/officeDocument/2006/relationships/hyperlink" Target="https://clipartfest.com/categories/view/70f8fd9f2fdcbae03b3d2b3e7845e26abc72ec2e/stick-person-clipart.html" TargetMode="External"/><Relationship Id="rId4" Type="http://schemas.openxmlformats.org/officeDocument/2006/relationships/hyperlink" Target="https://www.youtube.com/watch?v=Iz4KtSy_81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297" y="3052959"/>
            <a:ext cx="6290481" cy="35541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822" y="191068"/>
            <a:ext cx="95534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Based on your observation, which is correct?</a:t>
            </a:r>
          </a:p>
          <a:p>
            <a:endParaRPr lang="en-US" sz="2800" dirty="0"/>
          </a:p>
          <a:p>
            <a:pPr marL="342900" indent="-342900">
              <a:buAutoNum type="alphaUcPeriod"/>
            </a:pPr>
            <a:r>
              <a:rPr lang="en-US" sz="2800" dirty="0" smtClean="0"/>
              <a:t> The Earth orbits the Sun.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The Sun orbits the Earth.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The Earth and Sun orbit each other.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The Earth and Sun do not share a relationship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586857" y="191068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00135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9719" y="218365"/>
            <a:ext cx="586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2</a:t>
            </a:r>
            <a:endParaRPr lang="en-US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694" y="3182623"/>
            <a:ext cx="6558199" cy="35112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71502" y="354842"/>
            <a:ext cx="67965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picture explains the reason for</a:t>
            </a:r>
          </a:p>
          <a:p>
            <a:endParaRPr lang="en-US" sz="2800" dirty="0"/>
          </a:p>
          <a:p>
            <a:pPr marL="342900" indent="-342900">
              <a:buAutoNum type="alphaUcPeriod"/>
            </a:pPr>
            <a:r>
              <a:rPr lang="en-US" sz="2800" dirty="0" smtClean="0"/>
              <a:t> Winter and Summer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Spring and Fall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Day and Night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Shadows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90041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9719" y="218365"/>
            <a:ext cx="586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3</a:t>
            </a:r>
            <a:endParaRPr 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23331" y="794306"/>
            <a:ext cx="701494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 is this person experiencing?</a:t>
            </a:r>
            <a:endParaRPr lang="en-US" sz="2800" dirty="0"/>
          </a:p>
          <a:p>
            <a:endParaRPr lang="en-US" sz="2800" dirty="0" smtClean="0"/>
          </a:p>
          <a:p>
            <a:pPr marL="342900" indent="-342900">
              <a:buAutoNum type="alphaUcPeriod"/>
            </a:pPr>
            <a:r>
              <a:rPr lang="en-US" sz="2800" dirty="0" smtClean="0"/>
              <a:t> Day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Night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Summer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Winter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476" y="1801504"/>
            <a:ext cx="8108356" cy="45696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918" y="3693263"/>
            <a:ext cx="400411" cy="78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50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9719" y="218365"/>
            <a:ext cx="586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4</a:t>
            </a:r>
            <a:endParaRPr 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96536" y="367592"/>
            <a:ext cx="60050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 time is it based on your observation of the shadow?</a:t>
            </a:r>
          </a:p>
          <a:p>
            <a:endParaRPr lang="en-US" sz="2800" dirty="0"/>
          </a:p>
          <a:p>
            <a:pPr marL="342900" indent="-342900">
              <a:buAutoNum type="alphaUcPeriod"/>
            </a:pPr>
            <a:r>
              <a:rPr lang="en-US" sz="2800" dirty="0" smtClean="0"/>
              <a:t> 9 am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Noon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3 pm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 6 pm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15" y="1714499"/>
            <a:ext cx="6605516" cy="495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48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9719" y="218365"/>
            <a:ext cx="586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5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068" y="1896723"/>
            <a:ext cx="3757683" cy="25051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102" y="3149284"/>
            <a:ext cx="2729552" cy="33047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024" y="403031"/>
            <a:ext cx="5704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Draw the appropriate shadow.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609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84227" y="1522695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/>
              <a:t>Resources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sciencesource2.pearsoncanada.ca/resources/hotpotato_quiz_09_08_3.htm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://www.bbc.co.uk/bitesize/ks3/science/environment_earth_universe/astronomy_space/revision/4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www.youtube.com/watch?v=Iz4KtSy_81k</a:t>
            </a:r>
            <a:endParaRPr lang="en-US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clipartfest.com/categories/view/70f8fd9f2fdcbae03b3d2b3e7845e26abc72ec2e/stick-person-clipart.html</a:t>
            </a:r>
            <a:endParaRPr lang="en-US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piximus.net/others/lahaina-noon-causes-shadows-to-stand-up-straight</a:t>
            </a:r>
            <a:endParaRPr lang="en-US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www.storyjumper.com/book/index/18931318/Our-Golden-Sun</a:t>
            </a:r>
            <a:endParaRPr lang="en-US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www.lughertexture.com/vegetation-plants-textures/trees-png-with-alpha-transparency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0169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28</TotalTime>
  <Words>134</Words>
  <Application>Microsoft Office PowerPoint</Application>
  <PresentationFormat>Widescreen</PresentationFormat>
  <Paragraphs>40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Abby Harnack</dc:creator>
  <cp:lastModifiedBy>Abby Harnack</cp:lastModifiedBy>
  <cp:revision>5</cp:revision>
  <dcterms:created xsi:type="dcterms:W3CDTF">2017-01-20T00:41:46Z</dcterms:created>
  <dcterms:modified xsi:type="dcterms:W3CDTF">2017-01-20T01:10:43Z</dcterms:modified>
</cp:coreProperties>
</file>