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8291" y="3052293"/>
            <a:ext cx="8825658" cy="2175849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Comparing and Ordering Decimals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Exit Slip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28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8289" y="1867437"/>
            <a:ext cx="9045112" cy="591747"/>
          </a:xfrm>
        </p:spPr>
        <p:txBody>
          <a:bodyPr/>
          <a:lstStyle/>
          <a:p>
            <a:r>
              <a:rPr lang="en-US" sz="3600" dirty="0" smtClean="0"/>
              <a:t>Use &lt;, &gt;, or = to compare the decimals.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483402" y="206062"/>
            <a:ext cx="425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1</a:t>
            </a:r>
            <a:endParaRPr lang="en-US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74457" y="3786389"/>
            <a:ext cx="75727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0.27        _________        0.7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1392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83402" y="206062"/>
            <a:ext cx="425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2</a:t>
            </a:r>
            <a:endParaRPr lang="en-US" sz="5400" b="1" dirty="0"/>
          </a:p>
        </p:txBody>
      </p:sp>
      <p:sp>
        <p:nvSpPr>
          <p:cNvPr id="5" name="Rectangle 4"/>
          <p:cNvSpPr/>
          <p:nvPr/>
        </p:nvSpPr>
        <p:spPr>
          <a:xfrm>
            <a:off x="1447514" y="1621596"/>
            <a:ext cx="89274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Use &lt;, &gt;, or = to compare the decimals</a:t>
            </a:r>
            <a:r>
              <a:rPr lang="en-US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74457" y="3786389"/>
            <a:ext cx="75727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1.3        _________        1.30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3810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438289" y="1867437"/>
            <a:ext cx="9045112" cy="591747"/>
          </a:xfrm>
        </p:spPr>
        <p:txBody>
          <a:bodyPr/>
          <a:lstStyle/>
          <a:p>
            <a:r>
              <a:rPr lang="en-US" sz="3600" dirty="0" smtClean="0"/>
              <a:t>Use &lt;, &gt;, or = to compare the decimals.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174457" y="3786389"/>
            <a:ext cx="75727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0.09        _________        0.9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0483402" y="206062"/>
            <a:ext cx="425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3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009700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83402" y="206062"/>
            <a:ext cx="425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4</a:t>
            </a:r>
            <a:endParaRPr lang="en-US" sz="5400" b="1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032603" y="1764406"/>
            <a:ext cx="9663300" cy="591747"/>
          </a:xfrm>
        </p:spPr>
        <p:txBody>
          <a:bodyPr/>
          <a:lstStyle/>
          <a:p>
            <a:r>
              <a:rPr lang="en-US" sz="3600" dirty="0" smtClean="0"/>
              <a:t>Order the decimals from greatest to least.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515933" y="2991167"/>
            <a:ext cx="490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0.45,  0.4,  and  0.5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37313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83402" y="206062"/>
            <a:ext cx="425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5</a:t>
            </a:r>
            <a:endParaRPr lang="en-US" sz="5400" b="1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032603" y="1764406"/>
            <a:ext cx="9663300" cy="591747"/>
          </a:xfrm>
        </p:spPr>
        <p:txBody>
          <a:bodyPr/>
          <a:lstStyle/>
          <a:p>
            <a:r>
              <a:rPr lang="en-US" sz="3600" dirty="0" smtClean="0"/>
              <a:t>Order the decimals from least to greatest.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515933" y="2991167"/>
            <a:ext cx="490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1.6,  1.06,  and  1.67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25798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8741" y="2735687"/>
            <a:ext cx="10448910" cy="3329581"/>
          </a:xfrm>
        </p:spPr>
        <p:txBody>
          <a:bodyPr/>
          <a:lstStyle/>
          <a:p>
            <a:pPr algn="ctr"/>
            <a:r>
              <a:rPr lang="en-US" sz="4000" dirty="0" smtClean="0"/>
              <a:t>Self-Assessment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>
                <a:sym typeface="Wingdings" panose="05000000000000000000" pitchFamily="2" charset="2"/>
              </a:rPr>
              <a:t> - I am confident about my answers.</a:t>
            </a:r>
            <a:br>
              <a:rPr lang="en-US" sz="4000" dirty="0" smtClean="0">
                <a:sym typeface="Wingdings" panose="05000000000000000000" pitchFamily="2" charset="2"/>
              </a:rPr>
            </a:br>
            <a:r>
              <a:rPr lang="en-US" sz="4000" dirty="0">
                <a:sym typeface="Wingdings" panose="05000000000000000000" pitchFamily="2" charset="2"/>
              </a:rPr>
              <a:t/>
            </a:r>
            <a:br>
              <a:rPr lang="en-US" sz="4000" dirty="0">
                <a:sym typeface="Wingdings" panose="05000000000000000000" pitchFamily="2" charset="2"/>
              </a:rPr>
            </a:br>
            <a:r>
              <a:rPr lang="en-US" sz="4000" dirty="0" smtClean="0">
                <a:sym typeface="Wingdings" panose="05000000000000000000" pitchFamily="2" charset="2"/>
              </a:rPr>
              <a:t> - I am </a:t>
            </a:r>
            <a:r>
              <a:rPr lang="en-US" sz="4000" u="sng" dirty="0" smtClean="0">
                <a:sym typeface="Wingdings" panose="05000000000000000000" pitchFamily="2" charset="2"/>
              </a:rPr>
              <a:t>not</a:t>
            </a:r>
            <a:r>
              <a:rPr lang="en-US" sz="4000" dirty="0" smtClean="0">
                <a:sym typeface="Wingdings" panose="05000000000000000000" pitchFamily="2" charset="2"/>
              </a:rPr>
              <a:t> confident about my answers.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607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73</Words>
  <Application>Microsoft Office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Ion</vt:lpstr>
      <vt:lpstr>   Comparing and Ordering Decimals Exit Slip</vt:lpstr>
      <vt:lpstr>Use &lt;, &gt;, or = to compare the decimals.</vt:lpstr>
      <vt:lpstr>PowerPoint Presentation</vt:lpstr>
      <vt:lpstr>Use &lt;, &gt;, or = to compare the decimals.</vt:lpstr>
      <vt:lpstr>Order the decimals from greatest to least.</vt:lpstr>
      <vt:lpstr>Order the decimals from least to greatest.</vt:lpstr>
      <vt:lpstr>Self-Assessment    - I am confident about my answers.   - I am not confident about my answers.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and Ordering Decimals Exit Slip</dc:title>
  <dc:creator>Abby Harnack</dc:creator>
  <cp:lastModifiedBy>Abby Harnack</cp:lastModifiedBy>
  <cp:revision>4</cp:revision>
  <dcterms:created xsi:type="dcterms:W3CDTF">2017-03-12T00:39:38Z</dcterms:created>
  <dcterms:modified xsi:type="dcterms:W3CDTF">2017-03-12T01:01:39Z</dcterms:modified>
</cp:coreProperties>
</file>