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5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1E700B27-DE4C-4B9E-BB11-B9027034A00F}" type="datetimeFigureOut">
              <a:rPr lang="en-US" dirty="0"/>
              <a:pPr/>
              <a:t>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4739-9812-4A9F-890D-2AD6BA5F6EE8}" type="datetimeFigureOut">
              <a:rPr lang="en-US" dirty="0"/>
              <a:t>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5AC5-A3F8-44AA-BA8F-596CDCC976D3}" type="datetimeFigureOut">
              <a:rPr lang="en-US" dirty="0"/>
              <a:t>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B183-A821-4095-A363-9EC968635539}" type="datetimeFigureOut">
              <a:rPr lang="en-US" dirty="0"/>
              <a:t>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D01B4-0AA5-45E6-B2E6-5FA4078AEBCF}" type="datetimeFigureOut">
              <a:rPr lang="en-US" dirty="0"/>
              <a:t>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335C-0450-40D7-8612-B3203BED4F28}" type="datetimeFigureOut">
              <a:rPr lang="en-US" dirty="0"/>
              <a:t>2/3/2017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6A105-2A1C-4284-B4EA-07CF89B1A393}" type="datetimeFigureOut">
              <a:rPr lang="en-US" dirty="0"/>
              <a:t>2/3/2017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E609-F3F2-45E6-BD6A-E03A8C86C1AE}" type="datetimeFigureOut">
              <a:rPr lang="en-US" dirty="0"/>
              <a:t>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AD68-089C-4467-A8F3-EA2BBCA6B44E}" type="datetimeFigureOut">
              <a:rPr lang="en-US" dirty="0"/>
              <a:t>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51FCE-E4BB-4680-8E50-3C0E348D2609}" type="datetimeFigureOut">
              <a:rPr lang="en-US" dirty="0"/>
              <a:t>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073D-A903-47F8-8D16-77642FB0DF1F}" type="datetimeFigureOut">
              <a:rPr lang="en-US" dirty="0"/>
              <a:t>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1FA40-626B-4CA1-85D0-7A9016E395BA}" type="datetimeFigureOut">
              <a:rPr lang="en-US" dirty="0"/>
              <a:t>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25EA-B9DC-48A7-991E-9A82573B1B21}" type="datetimeFigureOut">
              <a:rPr lang="en-US" dirty="0"/>
              <a:t>2/3/2017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97F8-6CEB-469B-AFCC-889F2A2B1D5A}" type="datetimeFigureOut">
              <a:rPr lang="en-US" dirty="0"/>
              <a:t>2/3/2017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179F-009E-4FA5-B091-7EBB82A185BD}" type="datetimeFigureOut">
              <a:rPr lang="en-US" dirty="0"/>
              <a:t>2/3/2017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65CEB-0076-4E37-B880-BCEA9784DE0A}" type="datetimeFigureOut">
              <a:rPr lang="en-US" dirty="0"/>
              <a:t>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9E5E-3896-4118-99A7-7B85668F1C5E}" type="datetimeFigureOut">
              <a:rPr lang="en-US" dirty="0"/>
              <a:t>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7E0D914D-B099-4142-A885-11F276715148}" type="datetimeFigureOut">
              <a:rPr lang="en-US" dirty="0"/>
              <a:t>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4.bp.blogspot.com/-I6iWNoJt1Fo/UKP1JmTJetI/AAAAAAAABf8/UaCEgAB-p0k/s1600/stars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4.bp.blogspot.com/-I6iWNoJt1Fo/UKP1JmTJetI/AAAAAAAABf8/UaCEgAB-p0k/s1600/stars.jpg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4.bp.blogspot.com/-I6iWNoJt1Fo/UKP1JmTJetI/AAAAAAAABf8/UaCEgAB-p0k/s1600/stars.jpg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q=gemini+the+twins+constellation&amp;biw=1366&amp;bih=651&amp;source=lnms&amp;tbm=isch&amp;sa=X&amp;ved=0ahUKEwikz5bpo_DRAhVC6SYKHSvIDfcQ_AUIBigB#imgrc=AdTBJvjx61HSUM" TargetMode="External"/><Relationship Id="rId2" Type="http://schemas.openxmlformats.org/officeDocument/2006/relationships/hyperlink" Target="http://sceleratusclassicalacademy.blogspot.com/2012/11/homeschooling-as-decorating-choice-part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parablesblog.blogspot.com/2009/07/soap-bubble-in-cygnus.html" TargetMode="External"/><Relationship Id="rId5" Type="http://schemas.openxmlformats.org/officeDocument/2006/relationships/hyperlink" Target="https://www.pinterest.com/shudsondesign/costellations/" TargetMode="External"/><Relationship Id="rId4" Type="http://schemas.openxmlformats.org/officeDocument/2006/relationships/hyperlink" Target="http://holykaw.alltop.com/5-fun-facts-about-the-big-dipper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4.bp.blogspot.com/-I6iWNoJt1Fo/UKP1JmTJetI/AAAAAAAABf8/UaCEgAB-p0k/s1600/stars.jpg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4.bp.blogspot.com/-I6iWNoJt1Fo/UKP1JmTJetI/AAAAAAAABf8/UaCEgAB-p0k/s1600/stars.jpg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4.bp.blogspot.com/-I6iWNoJt1Fo/UKP1JmTJetI/AAAAAAAABf8/UaCEgAB-p0k/s1600/stars.jpg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4.bp.blogspot.com/-I6iWNoJt1Fo/UKP1JmTJetI/AAAAAAAABf8/UaCEgAB-p0k/s1600/stars.jpg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4.bp.blogspot.com/-I6iWNoJt1Fo/UKP1JmTJetI/AAAAAAAABf8/UaCEgAB-p0k/s1600/stars.jpg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5079" y="13648"/>
            <a:ext cx="8825658" cy="996951"/>
          </a:xfrm>
        </p:spPr>
        <p:txBody>
          <a:bodyPr/>
          <a:lstStyle/>
          <a:p>
            <a:pPr algn="ctr"/>
            <a:r>
              <a:rPr lang="en-US" sz="2800" dirty="0" smtClean="0"/>
              <a:t>Gemini – The Twins</a:t>
            </a:r>
            <a:endParaRPr lang="en-US" sz="2800" dirty="0"/>
          </a:p>
        </p:txBody>
      </p:sp>
      <p:pic>
        <p:nvPicPr>
          <p:cNvPr id="4" name="Picture 3" descr="http://4.bp.blogspot.com/-I6iWNoJt1Fo/UKP1JmTJetI/AAAAAAAABf8/UaCEgAB-p0k/s400/stars.jpg">
            <a:hlinkClick r:id="rId2"/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38" t="48000" r="25146" b="32416"/>
          <a:stretch/>
        </p:blipFill>
        <p:spPr bwMode="auto">
          <a:xfrm>
            <a:off x="2681282" y="1106134"/>
            <a:ext cx="6073253" cy="50865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303608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6306" y="477671"/>
            <a:ext cx="8825658" cy="642109"/>
          </a:xfrm>
        </p:spPr>
        <p:txBody>
          <a:bodyPr/>
          <a:lstStyle/>
          <a:p>
            <a:pPr algn="ctr"/>
            <a:r>
              <a:rPr lang="en-US" sz="2800" dirty="0" smtClean="0"/>
              <a:t>Cygnus – The Swan</a:t>
            </a:r>
            <a:endParaRPr lang="en-US" sz="2800" dirty="0"/>
          </a:p>
        </p:txBody>
      </p:sp>
      <p:pic>
        <p:nvPicPr>
          <p:cNvPr id="4" name="Picture 3" descr="http://4.bp.blogspot.com/-I6iWNoJt1Fo/UKP1JmTJetI/AAAAAAAABf8/UaCEgAB-p0k/s400/stars.jpg">
            <a:hlinkClick r:id="rId2"/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000" r="74854" b="8898"/>
          <a:stretch/>
        </p:blipFill>
        <p:spPr bwMode="auto">
          <a:xfrm>
            <a:off x="3125339" y="1119780"/>
            <a:ext cx="5827592" cy="50217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34293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gray">
          <a:xfrm>
            <a:off x="1618979" y="423081"/>
            <a:ext cx="8825658" cy="6421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800" dirty="0" smtClean="0"/>
              <a:t>Cygnus – The Swan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037" y="1228299"/>
            <a:ext cx="6981541" cy="4865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760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gray">
          <a:xfrm>
            <a:off x="1605331" y="423080"/>
            <a:ext cx="8825658" cy="6421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800" dirty="0" smtClean="0"/>
              <a:t>Cygnus – The Swan</a:t>
            </a:r>
            <a:endParaRPr lang="en-US" sz="2800" dirty="0"/>
          </a:p>
        </p:txBody>
      </p:sp>
      <p:pic>
        <p:nvPicPr>
          <p:cNvPr id="5" name="Picture 4" descr="http://4.bp.blogspot.com/-I6iWNoJt1Fo/UKP1JmTJetI/AAAAAAAABf8/UaCEgAB-p0k/s400/stars.jpg">
            <a:hlinkClick r:id="rId2"/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000" r="74854" b="8898"/>
          <a:stretch/>
        </p:blipFill>
        <p:spPr bwMode="auto">
          <a:xfrm>
            <a:off x="3125339" y="1119780"/>
            <a:ext cx="5827592" cy="50217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6" name="Straight Connector 5"/>
          <p:cNvCxnSpPr/>
          <p:nvPr/>
        </p:nvCxnSpPr>
        <p:spPr>
          <a:xfrm flipH="1" flipV="1">
            <a:off x="6264322" y="3794409"/>
            <a:ext cx="1215534" cy="40943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5198914" y="3344363"/>
            <a:ext cx="1065408" cy="45004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4735773" y="3004490"/>
            <a:ext cx="463141" cy="28677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5336275" y="2511188"/>
            <a:ext cx="559558" cy="77858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4803570" y="3364669"/>
            <a:ext cx="532705" cy="108450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5788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5081" y="818865"/>
            <a:ext cx="8825658" cy="874121"/>
          </a:xfrm>
        </p:spPr>
        <p:txBody>
          <a:bodyPr/>
          <a:lstStyle/>
          <a:p>
            <a:pPr algn="ctr"/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69744" y="1883391"/>
            <a:ext cx="857079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sceleratusclassicalacademy.blogspot.com/2012/11/homeschooling-as-decorating-choice-part.html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3"/>
              </a:rPr>
              <a:t>https://www.google.com/search?q=gemini+the+twins+constellation&amp;biw=1366&amp;bih=651&amp;source=lnms&amp;tbm=isch&amp;sa=X&amp;ved=0ahUKEwikz5bpo_DRAhVC6SYKHSvIDfcQ_AUIBigB#imgrc=AdTBJvjx61HSUM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holykaw.alltop.com/5-fun-facts-about-the-big-dipper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5"/>
              </a:rPr>
              <a:t>https://www.pinterest.com/shudsondesign/costellations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parablesblog.blogspot.com/2009/07/soap-bubble-in-cygnus.html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374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142" y="1010599"/>
            <a:ext cx="6215532" cy="517961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305079" y="13648"/>
            <a:ext cx="8825658" cy="996951"/>
          </a:xfrm>
        </p:spPr>
        <p:txBody>
          <a:bodyPr/>
          <a:lstStyle/>
          <a:p>
            <a:pPr algn="ctr"/>
            <a:r>
              <a:rPr lang="en-US" sz="2800" dirty="0" smtClean="0"/>
              <a:t>Gemini – The Twins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03074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4.bp.blogspot.com/-I6iWNoJt1Fo/UKP1JmTJetI/AAAAAAAABf8/UaCEgAB-p0k/s400/stars.jpg">
            <a:hlinkClick r:id="rId2"/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38" t="48000" r="25146" b="32416"/>
          <a:stretch/>
        </p:blipFill>
        <p:spPr bwMode="auto">
          <a:xfrm>
            <a:off x="2681281" y="1106134"/>
            <a:ext cx="6073253" cy="50865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5227092" y="4023343"/>
            <a:ext cx="682388" cy="50771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909480" y="4531057"/>
            <a:ext cx="300251" cy="40943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717907" y="4378185"/>
            <a:ext cx="49182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476466" y="3613910"/>
            <a:ext cx="750626" cy="4285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4590599" y="2851508"/>
            <a:ext cx="1791601" cy="167954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145205" y="2864177"/>
            <a:ext cx="682388" cy="50771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13945" y="3284388"/>
            <a:ext cx="682388" cy="50771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6441387" y="3738093"/>
            <a:ext cx="608183" cy="4229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6316081" y="3869869"/>
            <a:ext cx="123186" cy="56153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1"/>
          <p:cNvSpPr txBox="1">
            <a:spLocks/>
          </p:cNvSpPr>
          <p:nvPr/>
        </p:nvSpPr>
        <p:spPr bwMode="gray">
          <a:xfrm>
            <a:off x="1305079" y="13648"/>
            <a:ext cx="8825658" cy="99695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800" smtClean="0"/>
              <a:t>Gemini – The Twins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95471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1433" y="559558"/>
            <a:ext cx="8825658" cy="614814"/>
          </a:xfrm>
        </p:spPr>
        <p:txBody>
          <a:bodyPr/>
          <a:lstStyle/>
          <a:p>
            <a:pPr algn="ctr"/>
            <a:r>
              <a:rPr lang="en-US" sz="2800" dirty="0" smtClean="0"/>
              <a:t>Ursa Major – The Big Dipper</a:t>
            </a:r>
            <a:endParaRPr lang="en-US" sz="2800" dirty="0"/>
          </a:p>
        </p:txBody>
      </p:sp>
      <p:pic>
        <p:nvPicPr>
          <p:cNvPr id="4" name="Picture 3" descr="http://4.bp.blogspot.com/-I6iWNoJt1Fo/UKP1JmTJetI/AAAAAAAABf8/UaCEgAB-p0k/s400/stars.jpg">
            <a:hlinkClick r:id="rId2"/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0" r="74562" b="79101"/>
          <a:stretch/>
        </p:blipFill>
        <p:spPr bwMode="auto">
          <a:xfrm>
            <a:off x="2899647" y="1174372"/>
            <a:ext cx="5609230" cy="49261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55527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gray">
          <a:xfrm>
            <a:off x="1291433" y="559558"/>
            <a:ext cx="8825658" cy="6148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800" smtClean="0"/>
              <a:t>Ursa Major – The Big Dipper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830" y="1174372"/>
            <a:ext cx="4980864" cy="498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157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gray">
          <a:xfrm>
            <a:off x="1291433" y="559558"/>
            <a:ext cx="8825658" cy="6148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800" smtClean="0"/>
              <a:t>Ursa Major – The Big Dipper</a:t>
            </a:r>
            <a:endParaRPr lang="en-US" sz="2800" dirty="0"/>
          </a:p>
        </p:txBody>
      </p:sp>
      <p:pic>
        <p:nvPicPr>
          <p:cNvPr id="5" name="Picture 4" descr="http://4.bp.blogspot.com/-I6iWNoJt1Fo/UKP1JmTJetI/AAAAAAAABf8/UaCEgAB-p0k/s400/stars.jpg">
            <a:hlinkClick r:id="rId2"/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0" r="74562" b="79101"/>
          <a:stretch/>
        </p:blipFill>
        <p:spPr bwMode="auto">
          <a:xfrm>
            <a:off x="2899647" y="1174372"/>
            <a:ext cx="5609230" cy="49261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6" name="Straight Connector 5"/>
          <p:cNvCxnSpPr/>
          <p:nvPr/>
        </p:nvCxnSpPr>
        <p:spPr>
          <a:xfrm flipH="1" flipV="1">
            <a:off x="5955376" y="3753134"/>
            <a:ext cx="254355" cy="51861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5991746" y="3477370"/>
            <a:ext cx="1023203" cy="25281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 flipV="1">
            <a:off x="4858603" y="3384312"/>
            <a:ext cx="1096773" cy="37223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4121625" y="3384312"/>
            <a:ext cx="700609" cy="186117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6119149" y="4176111"/>
            <a:ext cx="895800" cy="7616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6886106" y="3537547"/>
            <a:ext cx="128843" cy="50466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6183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5081" y="504965"/>
            <a:ext cx="8825658" cy="573871"/>
          </a:xfrm>
        </p:spPr>
        <p:txBody>
          <a:bodyPr/>
          <a:lstStyle/>
          <a:p>
            <a:pPr algn="ctr"/>
            <a:r>
              <a:rPr lang="en-US" sz="2800" dirty="0" smtClean="0"/>
              <a:t>Leo – The Lion</a:t>
            </a:r>
            <a:endParaRPr lang="en-US" sz="2800" dirty="0"/>
          </a:p>
        </p:txBody>
      </p:sp>
      <p:pic>
        <p:nvPicPr>
          <p:cNvPr id="5" name="Picture 4" descr="http://4.bp.blogspot.com/-I6iWNoJt1Fo/UKP1JmTJetI/AAAAAAAABf8/UaCEgAB-p0k/s400/stars.jpg">
            <a:hlinkClick r:id="rId2"/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73" r="74936" b="31779"/>
          <a:stretch/>
        </p:blipFill>
        <p:spPr bwMode="auto">
          <a:xfrm>
            <a:off x="2729050" y="1078836"/>
            <a:ext cx="5977720" cy="51042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6263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gray">
          <a:xfrm>
            <a:off x="1305081" y="504965"/>
            <a:ext cx="8825658" cy="57387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800" smtClean="0"/>
              <a:t>Leo – The Lion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927" y="1078836"/>
            <a:ext cx="6009966" cy="497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406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gray">
          <a:xfrm>
            <a:off x="1305081" y="504965"/>
            <a:ext cx="8825658" cy="57387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800" smtClean="0"/>
              <a:t>Leo – The Lion</a:t>
            </a:r>
            <a:endParaRPr lang="en-US" sz="2800" dirty="0"/>
          </a:p>
        </p:txBody>
      </p:sp>
      <p:pic>
        <p:nvPicPr>
          <p:cNvPr id="5" name="Picture 4" descr="http://4.bp.blogspot.com/-I6iWNoJt1Fo/UKP1JmTJetI/AAAAAAAABf8/UaCEgAB-p0k/s400/stars.jpg">
            <a:hlinkClick r:id="rId2"/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73" r="74936" b="31779"/>
          <a:stretch/>
        </p:blipFill>
        <p:spPr bwMode="auto">
          <a:xfrm>
            <a:off x="2729050" y="1078836"/>
            <a:ext cx="5977720" cy="51042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6" name="Straight Connector 5"/>
          <p:cNvCxnSpPr/>
          <p:nvPr/>
        </p:nvCxnSpPr>
        <p:spPr>
          <a:xfrm flipH="1">
            <a:off x="3944581" y="3378152"/>
            <a:ext cx="1023203" cy="25281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4790364" y="3378153"/>
            <a:ext cx="54971" cy="402277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4108356" y="3656309"/>
            <a:ext cx="559559" cy="12412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4845335" y="3780430"/>
            <a:ext cx="1883894" cy="40943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401431" y="3016155"/>
            <a:ext cx="655596" cy="18066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6344111" y="3154333"/>
            <a:ext cx="95284" cy="38390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7018563" y="3051897"/>
            <a:ext cx="191568" cy="14577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6412671" y="3607355"/>
            <a:ext cx="272704" cy="25496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6603868" y="3902270"/>
            <a:ext cx="100137" cy="29116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85236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26</TotalTime>
  <Words>72</Words>
  <Application>Microsoft Office PowerPoint</Application>
  <PresentationFormat>Widescreen</PresentationFormat>
  <Paragraphs>22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Ion Boardroom</vt:lpstr>
      <vt:lpstr>Gemini – The Twins</vt:lpstr>
      <vt:lpstr>Gemini – The Twins</vt:lpstr>
      <vt:lpstr>PowerPoint Presentation</vt:lpstr>
      <vt:lpstr>Ursa Major – The Big Dipper</vt:lpstr>
      <vt:lpstr>PowerPoint Presentation</vt:lpstr>
      <vt:lpstr>PowerPoint Presentation</vt:lpstr>
      <vt:lpstr>Leo – The Lion</vt:lpstr>
      <vt:lpstr>PowerPoint Presentation</vt:lpstr>
      <vt:lpstr>PowerPoint Presentation</vt:lpstr>
      <vt:lpstr>Cygnus – The Swan</vt:lpstr>
      <vt:lpstr>PowerPoint Presentation</vt:lpstr>
      <vt:lpstr>PowerPoint Presentation</vt:lpstr>
      <vt:lpstr>Resources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Gemini – The Twins</dc:title>
  <dc:creator>Abby Harnack</dc:creator>
  <cp:lastModifiedBy>Abby Harnack</cp:lastModifiedBy>
  <cp:revision>3</cp:revision>
  <dcterms:created xsi:type="dcterms:W3CDTF">2017-02-02T01:36:32Z</dcterms:created>
  <dcterms:modified xsi:type="dcterms:W3CDTF">2017-02-04T00:49:39Z</dcterms:modified>
</cp:coreProperties>
</file>