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973" y="1957147"/>
            <a:ext cx="10572000" cy="2971051"/>
          </a:xfrm>
        </p:spPr>
        <p:txBody>
          <a:bodyPr/>
          <a:lstStyle/>
          <a:p>
            <a:r>
              <a:rPr lang="en-US" sz="4400" dirty="0"/>
              <a:t>Which is </a:t>
            </a:r>
            <a:r>
              <a:rPr lang="en-US" sz="4400" u="sng" dirty="0"/>
              <a:t>not</a:t>
            </a:r>
            <a:r>
              <a:rPr lang="en-US" sz="4400" dirty="0"/>
              <a:t> a principle fundamental to all school math programs?</a:t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A. Curriculum </a:t>
            </a:r>
            <a:br>
              <a:rPr lang="en-US" sz="4400" dirty="0"/>
            </a:br>
            <a:r>
              <a:rPr lang="en-US" sz="4400" dirty="0"/>
              <a:t>B. Assessment </a:t>
            </a:r>
            <a:br>
              <a:rPr lang="en-US" sz="4400" dirty="0"/>
            </a:br>
            <a:r>
              <a:rPr lang="en-US" sz="4400" dirty="0"/>
              <a:t>C. Technology</a:t>
            </a:r>
            <a:br>
              <a:rPr lang="en-US" sz="4400" dirty="0"/>
            </a:br>
            <a:r>
              <a:rPr lang="en-US" sz="4400" dirty="0" smtClean="0"/>
              <a:t>D. Literature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89658" y="5556619"/>
            <a:ext cx="3166913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238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Teachers should consider technology as a pedagogical tool.</a:t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A. True </a:t>
            </a:r>
            <a:br>
              <a:rPr lang="en-US" sz="4800" dirty="0" smtClean="0"/>
            </a:br>
            <a:r>
              <a:rPr lang="en-US" sz="4800" dirty="0" smtClean="0"/>
              <a:t>B. False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2" y="5556618"/>
            <a:ext cx="3181428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0814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973" y="1957147"/>
            <a:ext cx="10572000" cy="2971051"/>
          </a:xfrm>
        </p:spPr>
        <p:txBody>
          <a:bodyPr/>
          <a:lstStyle/>
          <a:p>
            <a:r>
              <a:rPr lang="en-US" sz="4400" dirty="0" smtClean="0"/>
              <a:t>Calculator-based laboratories (CBLs) are also known as…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A. Probeware</a:t>
            </a:r>
            <a:br>
              <a:rPr lang="en-US" sz="4400" dirty="0" smtClean="0"/>
            </a:br>
            <a:r>
              <a:rPr lang="en-US" sz="4400" dirty="0" smtClean="0"/>
              <a:t>B. Data loggers </a:t>
            </a:r>
            <a:br>
              <a:rPr lang="en-US" sz="4400" dirty="0" smtClean="0"/>
            </a:br>
            <a:r>
              <a:rPr lang="en-US" sz="4400" dirty="0" smtClean="0"/>
              <a:t>C. Virtual manipulatives</a:t>
            </a:r>
            <a:br>
              <a:rPr lang="en-US" sz="4400" dirty="0" smtClean="0"/>
            </a:br>
            <a:r>
              <a:rPr lang="en-US" sz="4400" dirty="0" smtClean="0"/>
              <a:t>D. Tech-PACKs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3" y="5571133"/>
            <a:ext cx="3239485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7372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5487" y="1608804"/>
            <a:ext cx="10572000" cy="2971051"/>
          </a:xfrm>
        </p:spPr>
        <p:txBody>
          <a:bodyPr/>
          <a:lstStyle/>
          <a:p>
            <a:r>
              <a:rPr lang="en-US" sz="4400" dirty="0" smtClean="0"/>
              <a:t>Students are now using the same technology tools that are used by participating scientists.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A. True</a:t>
            </a:r>
            <a:br>
              <a:rPr lang="en-US" sz="4400" dirty="0" smtClean="0"/>
            </a:br>
            <a:r>
              <a:rPr lang="en-US" sz="4400" dirty="0" smtClean="0"/>
              <a:t>B. False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5144" y="5556619"/>
            <a:ext cx="3442685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187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114" y="1986176"/>
            <a:ext cx="12075886" cy="2971051"/>
          </a:xfrm>
        </p:spPr>
        <p:txBody>
          <a:bodyPr/>
          <a:lstStyle/>
          <a:p>
            <a:r>
              <a:rPr lang="en-US" sz="3200" dirty="0" smtClean="0"/>
              <a:t>What does the term “narrowing pipeline” mean?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A. teachers’ knowledge of math and science concepts is 	decreasing</a:t>
            </a:r>
            <a:br>
              <a:rPr lang="en-US" sz="3200" dirty="0" smtClean="0"/>
            </a:br>
            <a:r>
              <a:rPr lang="en-US" sz="3200" dirty="0" smtClean="0"/>
              <a:t>B. there is a declining number of students </a:t>
            </a:r>
            <a:r>
              <a:rPr lang="en-US" sz="3200" dirty="0" smtClean="0"/>
              <a:t>pursuing a degree     </a:t>
            </a:r>
            <a:br>
              <a:rPr lang="en-US" sz="3200" dirty="0" smtClean="0"/>
            </a:br>
            <a:r>
              <a:rPr lang="en-US" sz="3200" dirty="0" smtClean="0"/>
              <a:t>    in </a:t>
            </a:r>
            <a:r>
              <a:rPr lang="en-US" sz="3200" dirty="0" smtClean="0"/>
              <a:t>	math and science</a:t>
            </a:r>
            <a:br>
              <a:rPr lang="en-US" sz="3200" dirty="0" smtClean="0"/>
            </a:br>
            <a:r>
              <a:rPr lang="en-US" sz="3200" dirty="0" smtClean="0"/>
              <a:t>C. young students’ interest in the subjects of math and 	science is decreasing</a:t>
            </a:r>
            <a:br>
              <a:rPr lang="en-US" sz="3200" dirty="0" smtClean="0"/>
            </a:br>
            <a:r>
              <a:rPr lang="en-US" sz="3200" dirty="0" smtClean="0"/>
              <a:t>D. the importance of teaching math and science is 	declining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31601" y="5658219"/>
            <a:ext cx="3166913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5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891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Which is not a strategy for improving Tech-PACK in math and science instruction?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A. vast content knowledge</a:t>
            </a:r>
            <a:br>
              <a:rPr lang="en-US" sz="3600" dirty="0" smtClean="0"/>
            </a:br>
            <a:r>
              <a:rPr lang="en-US" sz="3600" dirty="0" smtClean="0"/>
              <a:t>B. great technological knowledge</a:t>
            </a:r>
            <a:br>
              <a:rPr lang="en-US" sz="3600" dirty="0" smtClean="0"/>
            </a:br>
            <a:r>
              <a:rPr lang="en-US" sz="3600" dirty="0" smtClean="0"/>
              <a:t>C. exceptional pedagogical knowledge</a:t>
            </a:r>
            <a:br>
              <a:rPr lang="en-US" sz="3600" dirty="0" smtClean="0"/>
            </a:br>
            <a:r>
              <a:rPr lang="en-US" sz="3600" dirty="0" smtClean="0"/>
              <a:t>D. impressive analytical knowledge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3544" y="5585647"/>
            <a:ext cx="3326570" cy="434974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 6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6615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63</TotalTime>
  <Words>82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2</vt:lpstr>
      <vt:lpstr>Quotable</vt:lpstr>
      <vt:lpstr>Which is not a principle fundamental to all school math programs?  A. Curriculum  B. Assessment  C. Technology D. Literature</vt:lpstr>
      <vt:lpstr>Teachers should consider technology as a pedagogical tool.  A. True  B. False</vt:lpstr>
      <vt:lpstr>Calculator-based laboratories (CBLs) are also known as…  A. Probeware B. Data loggers  C. Virtual manipulatives D. Tech-PACKs </vt:lpstr>
      <vt:lpstr>Students are now using the same technology tools that are used by participating scientists.  A. True B. False</vt:lpstr>
      <vt:lpstr>What does the term “narrowing pipeline” mean?  A. teachers’ knowledge of math and science concepts is  decreasing B. there is a declining number of students pursuing a degree          in  math and science C. young students’ interest in the subjects of math and  science is decreasing D. the importance of teaching math and science is  declining </vt:lpstr>
      <vt:lpstr>Which is not a strategy for improving Tech-PACK in math and science instruction?  A. vast content knowledge B. great technological knowledge C. exceptional pedagogical knowledge D. impressive analytical knowledge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6</cp:revision>
  <dcterms:created xsi:type="dcterms:W3CDTF">2014-10-23T13:39:24Z</dcterms:created>
  <dcterms:modified xsi:type="dcterms:W3CDTF">2014-11-03T22:31:45Z</dcterms:modified>
</cp:coreProperties>
</file>